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0" r:id="rId4"/>
    <p:sldMasterId id="2147483731" r:id="rId5"/>
    <p:sldMasterId id="214748373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Fira Mono"/>
      <p:regular r:id="rId14"/>
      <p:bold r:id="rId15"/>
    </p:embeddedFont>
    <p:embeddedFont>
      <p:font typeface="Helvetica Neue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3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FiraMono-bold.fntdata"/><Relationship Id="rId14" Type="http://schemas.openxmlformats.org/officeDocument/2006/relationships/font" Target="fonts/FiraMono-regular.fntdata"/><Relationship Id="rId17" Type="http://schemas.openxmlformats.org/officeDocument/2006/relationships/font" Target="fonts/HelveticaNeueLight-bold.fntdata"/><Relationship Id="rId16" Type="http://schemas.openxmlformats.org/officeDocument/2006/relationships/font" Target="fonts/HelveticaNeueLight-regular.fntdata"/><Relationship Id="rId19" Type="http://schemas.openxmlformats.org/officeDocument/2006/relationships/font" Target="fonts/HelveticaNeueLight-boldItalic.fntdata"/><Relationship Id="rId18" Type="http://schemas.openxmlformats.org/officeDocument/2006/relationships/font" Target="fonts/HelveticaNeue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d0c1a1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d0c1a1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5d0c1a1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5d0c1a1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5d0c1a1b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5d0c1a1b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5d0c1a1bd0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5d0c1a1bd0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5d0c1a1bd0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5d0c1a1bd0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5d0c1a1bd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5d0c1a1b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Assets - Color Palet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" name="Google Shape;57;p15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" name="Google Shape;58;p15"/>
          <p:cNvSpPr/>
          <p:nvPr/>
        </p:nvSpPr>
        <p:spPr>
          <a:xfrm>
            <a:off x="3662773" y="890334"/>
            <a:ext cx="342900" cy="342900"/>
          </a:xfrm>
          <a:prstGeom prst="rect">
            <a:avLst/>
          </a:prstGeom>
          <a:solidFill>
            <a:srgbClr val="F7F8FA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4138973" y="890334"/>
            <a:ext cx="342900" cy="342900"/>
          </a:xfrm>
          <a:prstGeom prst="rect">
            <a:avLst/>
          </a:prstGeom>
          <a:solidFill>
            <a:srgbClr val="E5E6EB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4624757" y="890334"/>
            <a:ext cx="342900" cy="342900"/>
          </a:xfrm>
          <a:prstGeom prst="rect">
            <a:avLst/>
          </a:prstGeom>
          <a:solidFill>
            <a:srgbClr val="D2D4DB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5110541" y="890334"/>
            <a:ext cx="342900" cy="342900"/>
          </a:xfrm>
          <a:prstGeom prst="rect">
            <a:avLst/>
          </a:prstGeom>
          <a:solidFill>
            <a:srgbClr val="B6B8C2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596325" y="890334"/>
            <a:ext cx="342900" cy="342900"/>
          </a:xfrm>
          <a:prstGeom prst="rect">
            <a:avLst/>
          </a:prstGeom>
          <a:solidFill>
            <a:srgbClr val="9396A2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6082109" y="890334"/>
            <a:ext cx="342900" cy="342900"/>
          </a:xfrm>
          <a:prstGeom prst="rect">
            <a:avLst/>
          </a:prstGeom>
          <a:solidFill>
            <a:srgbClr val="6A6D7A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8025245" y="890334"/>
            <a:ext cx="342900" cy="342900"/>
          </a:xfrm>
          <a:prstGeom prst="rect">
            <a:avLst/>
          </a:prstGeom>
          <a:solidFill>
            <a:srgbClr val="0F1013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6567893" y="890334"/>
            <a:ext cx="342900" cy="342900"/>
          </a:xfrm>
          <a:prstGeom prst="rect">
            <a:avLst/>
          </a:prstGeom>
          <a:solidFill>
            <a:srgbClr val="4E515D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7053677" y="890334"/>
            <a:ext cx="342900" cy="342900"/>
          </a:xfrm>
          <a:prstGeom prst="rect">
            <a:avLst/>
          </a:prstGeom>
          <a:solidFill>
            <a:srgbClr val="373942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7539461" y="890334"/>
            <a:ext cx="342900" cy="342900"/>
          </a:xfrm>
          <a:prstGeom prst="rect">
            <a:avLst/>
          </a:prstGeom>
          <a:solidFill>
            <a:srgbClr val="1D1F25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662773" y="1375997"/>
            <a:ext cx="342900" cy="342900"/>
          </a:xfrm>
          <a:prstGeom prst="rect">
            <a:avLst/>
          </a:prstGeom>
          <a:solidFill>
            <a:srgbClr val="EFF5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138973" y="1375997"/>
            <a:ext cx="342900" cy="342900"/>
          </a:xfrm>
          <a:prstGeom prst="rect">
            <a:avLst/>
          </a:prstGeom>
          <a:solidFill>
            <a:srgbClr val="D0E0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624757" y="1375997"/>
            <a:ext cx="342900" cy="342900"/>
          </a:xfrm>
          <a:prstGeom prst="rect">
            <a:avLst/>
          </a:prstGeom>
          <a:solidFill>
            <a:srgbClr val="66A2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110541" y="1375997"/>
            <a:ext cx="342900" cy="342900"/>
          </a:xfrm>
          <a:prstGeom prst="rect">
            <a:avLst/>
          </a:prstGeom>
          <a:solidFill>
            <a:srgbClr val="1563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596325" y="1375997"/>
            <a:ext cx="342900" cy="342900"/>
          </a:xfrm>
          <a:prstGeom prst="rect">
            <a:avLst/>
          </a:prstGeom>
          <a:solidFill>
            <a:srgbClr val="0D44CC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082109" y="1375997"/>
            <a:ext cx="342900" cy="342900"/>
          </a:xfrm>
          <a:prstGeom prst="rect">
            <a:avLst/>
          </a:prstGeom>
          <a:solidFill>
            <a:srgbClr val="EBF8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8025245" y="1375997"/>
            <a:ext cx="342900" cy="342900"/>
          </a:xfrm>
          <a:prstGeom prst="rect">
            <a:avLst/>
          </a:prstGeom>
          <a:solidFill>
            <a:srgbClr val="0074BA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567893" y="1375997"/>
            <a:ext cx="342900" cy="342900"/>
          </a:xfrm>
          <a:prstGeom prst="rect">
            <a:avLst/>
          </a:prstGeom>
          <a:solidFill>
            <a:srgbClr val="BFE8FE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053677" y="1375997"/>
            <a:ext cx="342900" cy="342900"/>
          </a:xfrm>
          <a:prstGeom prst="rect">
            <a:avLst/>
          </a:prstGeom>
          <a:solidFill>
            <a:srgbClr val="6BCE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539461" y="1375997"/>
            <a:ext cx="342900" cy="342900"/>
          </a:xfrm>
          <a:prstGeom prst="rect">
            <a:avLst/>
          </a:prstGeom>
          <a:solidFill>
            <a:srgbClr val="00AC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662773" y="1861659"/>
            <a:ext cx="342900" cy="342900"/>
          </a:xfrm>
          <a:prstGeom prst="rect">
            <a:avLst/>
          </a:prstGeom>
          <a:solidFill>
            <a:srgbClr val="EBFDF7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138973" y="1861659"/>
            <a:ext cx="342900" cy="342900"/>
          </a:xfrm>
          <a:prstGeom prst="rect">
            <a:avLst/>
          </a:prstGeom>
          <a:solidFill>
            <a:srgbClr val="C1F1E0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624757" y="1861659"/>
            <a:ext cx="342900" cy="342900"/>
          </a:xfrm>
          <a:prstGeom prst="rect">
            <a:avLst/>
          </a:prstGeom>
          <a:solidFill>
            <a:srgbClr val="6BD8B4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110541" y="1861659"/>
            <a:ext cx="342900" cy="342900"/>
          </a:xfrm>
          <a:prstGeom prst="rect">
            <a:avLst/>
          </a:prstGeom>
          <a:solidFill>
            <a:srgbClr val="00BC7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596325" y="1861659"/>
            <a:ext cx="342900" cy="342900"/>
          </a:xfrm>
          <a:prstGeom prst="rect">
            <a:avLst/>
          </a:prstGeom>
          <a:solidFill>
            <a:srgbClr val="008353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082109" y="1861659"/>
            <a:ext cx="342900" cy="342900"/>
          </a:xfrm>
          <a:prstGeom prst="rect">
            <a:avLst/>
          </a:prstGeom>
          <a:solidFill>
            <a:srgbClr val="F5F3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025245" y="1861659"/>
            <a:ext cx="342900" cy="342900"/>
          </a:xfrm>
          <a:prstGeom prst="rect">
            <a:avLst/>
          </a:prstGeom>
          <a:solidFill>
            <a:srgbClr val="3C2AA8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567893" y="1861659"/>
            <a:ext cx="342900" cy="342900"/>
          </a:xfrm>
          <a:prstGeom prst="rect">
            <a:avLst/>
          </a:prstGeom>
          <a:solidFill>
            <a:srgbClr val="DDD6FA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053677" y="1861659"/>
            <a:ext cx="342900" cy="342900"/>
          </a:xfrm>
          <a:prstGeom prst="rect">
            <a:avLst/>
          </a:prstGeom>
          <a:solidFill>
            <a:srgbClr val="A291F2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539461" y="1861659"/>
            <a:ext cx="342900" cy="342900"/>
          </a:xfrm>
          <a:prstGeom prst="rect">
            <a:avLst/>
          </a:prstGeom>
          <a:solidFill>
            <a:srgbClr val="5F43E9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3662773" y="2347322"/>
            <a:ext cx="342900" cy="342900"/>
          </a:xfrm>
          <a:prstGeom prst="rect">
            <a:avLst/>
          </a:prstGeom>
          <a:solidFill>
            <a:srgbClr val="FFF2F8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4138973" y="2347322"/>
            <a:ext cx="342900" cy="342900"/>
          </a:xfrm>
          <a:prstGeom prst="rect">
            <a:avLst/>
          </a:prstGeom>
          <a:solidFill>
            <a:srgbClr val="F8D9E7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624757" y="2347322"/>
            <a:ext cx="342900" cy="342900"/>
          </a:xfrm>
          <a:prstGeom prst="rect">
            <a:avLst/>
          </a:prstGeom>
          <a:solidFill>
            <a:srgbClr val="E07EAC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110541" y="2347322"/>
            <a:ext cx="342900" cy="342900"/>
          </a:xfrm>
          <a:prstGeom prst="rect">
            <a:avLst/>
          </a:prstGeom>
          <a:solidFill>
            <a:srgbClr val="CA2171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596325" y="2347322"/>
            <a:ext cx="342900" cy="342900"/>
          </a:xfrm>
          <a:prstGeom prst="rect">
            <a:avLst/>
          </a:prstGeom>
          <a:solidFill>
            <a:srgbClr val="8E134A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082109" y="2347322"/>
            <a:ext cx="342900" cy="3429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8025245" y="2347322"/>
            <a:ext cx="342900" cy="3429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567893" y="2347322"/>
            <a:ext cx="342900" cy="3429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7053677" y="2347322"/>
            <a:ext cx="342900" cy="3429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539461" y="2347322"/>
            <a:ext cx="342900" cy="3429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662773" y="2832984"/>
            <a:ext cx="342900" cy="342900"/>
          </a:xfrm>
          <a:prstGeom prst="rect">
            <a:avLst/>
          </a:prstGeom>
          <a:solidFill>
            <a:srgbClr val="EFF4FD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138973" y="2832984"/>
            <a:ext cx="342900" cy="342900"/>
          </a:xfrm>
          <a:prstGeom prst="rect">
            <a:avLst/>
          </a:prstGeom>
          <a:solidFill>
            <a:srgbClr val="CFDFFD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624757" y="2832984"/>
            <a:ext cx="342900" cy="342900"/>
          </a:xfrm>
          <a:prstGeom prst="rect">
            <a:avLst/>
          </a:prstGeom>
          <a:solidFill>
            <a:srgbClr val="4B7FE5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5110541" y="2832984"/>
            <a:ext cx="342900" cy="342900"/>
          </a:xfrm>
          <a:prstGeom prst="rect">
            <a:avLst/>
          </a:prstGeom>
          <a:solidFill>
            <a:srgbClr val="08368B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596325" y="2832984"/>
            <a:ext cx="342900" cy="3429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6082109" y="2832984"/>
            <a:ext cx="342900" cy="342900"/>
          </a:xfrm>
          <a:prstGeom prst="rect">
            <a:avLst/>
          </a:prstGeom>
          <a:solidFill>
            <a:srgbClr val="FBF8E5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8025245" y="2832984"/>
            <a:ext cx="342900" cy="3429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567893" y="2832984"/>
            <a:ext cx="342900" cy="342900"/>
          </a:xfrm>
          <a:prstGeom prst="rect">
            <a:avLst/>
          </a:prstGeom>
          <a:solidFill>
            <a:srgbClr val="F9EDD3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7053677" y="2832984"/>
            <a:ext cx="342900" cy="342900"/>
          </a:xfrm>
          <a:prstGeom prst="rect">
            <a:avLst/>
          </a:prstGeom>
          <a:solidFill>
            <a:srgbClr val="E59E4B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7539461" y="2832984"/>
            <a:ext cx="342900" cy="342900"/>
          </a:xfrm>
          <a:prstGeom prst="rect">
            <a:avLst/>
          </a:prstGeom>
          <a:solidFill>
            <a:srgbClr val="724119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3662773" y="3318647"/>
            <a:ext cx="342900" cy="342900"/>
          </a:xfrm>
          <a:prstGeom prst="rect">
            <a:avLst/>
          </a:prstGeom>
          <a:solidFill>
            <a:srgbClr val="F9ECEE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4138973" y="3318647"/>
            <a:ext cx="342900" cy="342900"/>
          </a:xfrm>
          <a:prstGeom prst="rect">
            <a:avLst/>
          </a:prstGeom>
          <a:solidFill>
            <a:srgbClr val="EFC7CC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624757" y="3318647"/>
            <a:ext cx="342900" cy="342900"/>
          </a:xfrm>
          <a:prstGeom prst="rect">
            <a:avLst/>
          </a:prstGeom>
          <a:solidFill>
            <a:srgbClr val="E5544B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110541" y="3318647"/>
            <a:ext cx="342900" cy="342900"/>
          </a:xfrm>
          <a:prstGeom prst="rect">
            <a:avLst/>
          </a:prstGeom>
          <a:solidFill>
            <a:srgbClr val="7F222C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5596325" y="3318647"/>
            <a:ext cx="342900" cy="3429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6082109" y="3318647"/>
            <a:ext cx="342900" cy="342900"/>
          </a:xfrm>
          <a:prstGeom prst="rect">
            <a:avLst/>
          </a:prstGeom>
          <a:solidFill>
            <a:srgbClr val="ECF7F0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025245" y="3318647"/>
            <a:ext cx="342900" cy="3429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567893" y="3318647"/>
            <a:ext cx="342900" cy="342900"/>
          </a:xfrm>
          <a:prstGeom prst="rect">
            <a:avLst/>
          </a:prstGeom>
          <a:solidFill>
            <a:srgbClr val="C6E9D0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7053677" y="3318647"/>
            <a:ext cx="342900" cy="342900"/>
          </a:xfrm>
          <a:prstGeom prst="rect">
            <a:avLst/>
          </a:prstGeom>
          <a:solidFill>
            <a:srgbClr val="38BC5D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539461" y="3318647"/>
            <a:ext cx="342900" cy="342900"/>
          </a:xfrm>
          <a:prstGeom prst="rect">
            <a:avLst/>
          </a:prstGeom>
          <a:solidFill>
            <a:srgbClr val="0D3017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662773" y="3804309"/>
            <a:ext cx="342900" cy="342900"/>
          </a:xfrm>
          <a:prstGeom prst="rect">
            <a:avLst/>
          </a:prstGeom>
          <a:solidFill>
            <a:srgbClr val="252937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138973" y="3804309"/>
            <a:ext cx="342900" cy="342900"/>
          </a:xfrm>
          <a:prstGeom prst="rect">
            <a:avLst/>
          </a:prstGeom>
          <a:solidFill>
            <a:srgbClr val="F8F8F2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624757" y="3804309"/>
            <a:ext cx="342900" cy="342900"/>
          </a:xfrm>
          <a:prstGeom prst="rect">
            <a:avLst/>
          </a:prstGeom>
          <a:solidFill>
            <a:srgbClr val="75715E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110541" y="3804309"/>
            <a:ext cx="342900" cy="342900"/>
          </a:xfrm>
          <a:prstGeom prst="rect">
            <a:avLst/>
          </a:prstGeom>
          <a:solidFill>
            <a:srgbClr val="E6DB74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5596325" y="3804309"/>
            <a:ext cx="342900" cy="342900"/>
          </a:xfrm>
          <a:prstGeom prst="rect">
            <a:avLst/>
          </a:prstGeom>
          <a:solidFill>
            <a:srgbClr val="AE81F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082109" y="3804309"/>
            <a:ext cx="342900" cy="342900"/>
          </a:xfrm>
          <a:prstGeom prst="rect">
            <a:avLst/>
          </a:prstGeom>
          <a:solidFill>
            <a:srgbClr val="A6E22E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8025245" y="3804309"/>
            <a:ext cx="342900" cy="3429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6567893" y="3804309"/>
            <a:ext cx="342900" cy="342900"/>
          </a:xfrm>
          <a:prstGeom prst="rect">
            <a:avLst/>
          </a:prstGeom>
          <a:solidFill>
            <a:srgbClr val="66D9EF"/>
          </a:solidFill>
          <a:ln cap="flat" cmpd="sng" w="19050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7053677" y="3804309"/>
            <a:ext cx="342900" cy="3429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7539461" y="3804309"/>
            <a:ext cx="342900" cy="3429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6082131" y="2347266"/>
            <a:ext cx="343006" cy="342900"/>
            <a:chOff x="14927363" y="4934425"/>
            <a:chExt cx="914438" cy="914400"/>
          </a:xfrm>
        </p:grpSpPr>
        <p:cxnSp>
          <p:nvCxnSpPr>
            <p:cNvPr id="129" name="Google Shape;129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1" name="Google Shape;131;p15"/>
          <p:cNvGrpSpPr/>
          <p:nvPr/>
        </p:nvGrpSpPr>
        <p:grpSpPr>
          <a:xfrm>
            <a:off x="6567948" y="2347266"/>
            <a:ext cx="343006" cy="342900"/>
            <a:chOff x="14927363" y="4934425"/>
            <a:chExt cx="914438" cy="914400"/>
          </a:xfrm>
        </p:grpSpPr>
        <p:cxnSp>
          <p:nvCxnSpPr>
            <p:cNvPr id="132" name="Google Shape;132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" name="Google Shape;134;p15"/>
          <p:cNvGrpSpPr/>
          <p:nvPr/>
        </p:nvGrpSpPr>
        <p:grpSpPr>
          <a:xfrm>
            <a:off x="7053703" y="2347266"/>
            <a:ext cx="343006" cy="342900"/>
            <a:chOff x="14927363" y="4934425"/>
            <a:chExt cx="914438" cy="914400"/>
          </a:xfrm>
        </p:grpSpPr>
        <p:cxnSp>
          <p:nvCxnSpPr>
            <p:cNvPr id="135" name="Google Shape;135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15"/>
          <p:cNvGrpSpPr/>
          <p:nvPr/>
        </p:nvGrpSpPr>
        <p:grpSpPr>
          <a:xfrm>
            <a:off x="7539487" y="2347266"/>
            <a:ext cx="343006" cy="342900"/>
            <a:chOff x="14927363" y="4934425"/>
            <a:chExt cx="914438" cy="914400"/>
          </a:xfrm>
        </p:grpSpPr>
        <p:cxnSp>
          <p:nvCxnSpPr>
            <p:cNvPr id="138" name="Google Shape;138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" name="Google Shape;140;p15"/>
          <p:cNvGrpSpPr/>
          <p:nvPr/>
        </p:nvGrpSpPr>
        <p:grpSpPr>
          <a:xfrm>
            <a:off x="8025272" y="2347266"/>
            <a:ext cx="343006" cy="342900"/>
            <a:chOff x="14927363" y="4934425"/>
            <a:chExt cx="914438" cy="914400"/>
          </a:xfrm>
        </p:grpSpPr>
        <p:cxnSp>
          <p:nvCxnSpPr>
            <p:cNvPr id="141" name="Google Shape;141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3" name="Google Shape;143;p15"/>
          <p:cNvGrpSpPr/>
          <p:nvPr/>
        </p:nvGrpSpPr>
        <p:grpSpPr>
          <a:xfrm>
            <a:off x="8025272" y="2832956"/>
            <a:ext cx="343006" cy="342900"/>
            <a:chOff x="14927363" y="4934425"/>
            <a:chExt cx="914438" cy="914400"/>
          </a:xfrm>
        </p:grpSpPr>
        <p:cxnSp>
          <p:nvCxnSpPr>
            <p:cNvPr id="144" name="Google Shape;144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15"/>
          <p:cNvGrpSpPr/>
          <p:nvPr/>
        </p:nvGrpSpPr>
        <p:grpSpPr>
          <a:xfrm>
            <a:off x="8025272" y="3318591"/>
            <a:ext cx="343006" cy="342900"/>
            <a:chOff x="14927363" y="4934425"/>
            <a:chExt cx="914438" cy="914400"/>
          </a:xfrm>
        </p:grpSpPr>
        <p:cxnSp>
          <p:nvCxnSpPr>
            <p:cNvPr id="147" name="Google Shape;147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" name="Google Shape;149;p15"/>
          <p:cNvGrpSpPr/>
          <p:nvPr/>
        </p:nvGrpSpPr>
        <p:grpSpPr>
          <a:xfrm>
            <a:off x="8025272" y="3804225"/>
            <a:ext cx="343006" cy="342900"/>
            <a:chOff x="14927363" y="4934425"/>
            <a:chExt cx="914438" cy="914400"/>
          </a:xfrm>
        </p:grpSpPr>
        <p:cxnSp>
          <p:nvCxnSpPr>
            <p:cNvPr id="150" name="Google Shape;150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" name="Google Shape;152;p15"/>
          <p:cNvGrpSpPr/>
          <p:nvPr/>
        </p:nvGrpSpPr>
        <p:grpSpPr>
          <a:xfrm>
            <a:off x="7539487" y="3804225"/>
            <a:ext cx="343006" cy="342900"/>
            <a:chOff x="14927363" y="4934425"/>
            <a:chExt cx="914438" cy="914400"/>
          </a:xfrm>
        </p:grpSpPr>
        <p:cxnSp>
          <p:nvCxnSpPr>
            <p:cNvPr id="153" name="Google Shape;153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" name="Google Shape;155;p15"/>
          <p:cNvGrpSpPr/>
          <p:nvPr/>
        </p:nvGrpSpPr>
        <p:grpSpPr>
          <a:xfrm>
            <a:off x="7053671" y="3804225"/>
            <a:ext cx="343006" cy="342900"/>
            <a:chOff x="14927363" y="4934425"/>
            <a:chExt cx="914438" cy="914400"/>
          </a:xfrm>
        </p:grpSpPr>
        <p:cxnSp>
          <p:nvCxnSpPr>
            <p:cNvPr id="156" name="Google Shape;156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" name="Google Shape;158;p15"/>
          <p:cNvGrpSpPr/>
          <p:nvPr/>
        </p:nvGrpSpPr>
        <p:grpSpPr>
          <a:xfrm>
            <a:off x="5596351" y="3318591"/>
            <a:ext cx="343006" cy="342900"/>
            <a:chOff x="14927363" y="4934425"/>
            <a:chExt cx="914438" cy="914400"/>
          </a:xfrm>
        </p:grpSpPr>
        <p:cxnSp>
          <p:nvCxnSpPr>
            <p:cNvPr id="159" name="Google Shape;159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1" name="Google Shape;161;p15"/>
          <p:cNvGrpSpPr/>
          <p:nvPr/>
        </p:nvGrpSpPr>
        <p:grpSpPr>
          <a:xfrm>
            <a:off x="5596351" y="2832928"/>
            <a:ext cx="343006" cy="342900"/>
            <a:chOff x="14927363" y="4934425"/>
            <a:chExt cx="914438" cy="914400"/>
          </a:xfrm>
        </p:grpSpPr>
        <p:cxnSp>
          <p:nvCxnSpPr>
            <p:cNvPr id="162" name="Google Shape;162;p15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cap="flat" cmpd="sng" w="28575">
              <a:solidFill>
                <a:srgbClr val="B6B8C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" name="Google Shape;164;p15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65" name="Google Shape;165;p1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Assets - Icons on Light">
  <p:cSld name="CUSTOM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6"/>
          <p:cNvGrpSpPr/>
          <p:nvPr/>
        </p:nvGrpSpPr>
        <p:grpSpPr>
          <a:xfrm>
            <a:off x="5129579" y="429337"/>
            <a:ext cx="285853" cy="302625"/>
            <a:chOff x="6020257" y="1144900"/>
            <a:chExt cx="762073" cy="807001"/>
          </a:xfrm>
        </p:grpSpPr>
        <p:sp>
          <p:nvSpPr>
            <p:cNvPr id="172" name="Google Shape;172;p16"/>
            <p:cNvSpPr/>
            <p:nvPr/>
          </p:nvSpPr>
          <p:spPr>
            <a:xfrm>
              <a:off x="6020257" y="1144900"/>
              <a:ext cx="317829" cy="691947"/>
            </a:xfrm>
            <a:custGeom>
              <a:rect b="b" l="l" r="r" t="t"/>
              <a:pathLst>
                <a:path extrusionOk="0" h="8101" w="3721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6218334" y="1144900"/>
              <a:ext cx="365832" cy="807001"/>
            </a:xfrm>
            <a:custGeom>
              <a:rect b="b" l="l" r="r" t="t"/>
              <a:pathLst>
                <a:path extrusionOk="0" h="9448" w="4283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6464500" y="1259185"/>
              <a:ext cx="317829" cy="692716"/>
            </a:xfrm>
            <a:custGeom>
              <a:rect b="b" l="l" r="r" t="t"/>
              <a:pathLst>
                <a:path extrusionOk="0" h="8110" w="3721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16"/>
          <p:cNvGrpSpPr/>
          <p:nvPr/>
        </p:nvGrpSpPr>
        <p:grpSpPr>
          <a:xfrm>
            <a:off x="3196848" y="407909"/>
            <a:ext cx="1500875" cy="350063"/>
            <a:chOff x="867682" y="1087757"/>
            <a:chExt cx="4001266" cy="933501"/>
          </a:xfrm>
        </p:grpSpPr>
        <p:sp>
          <p:nvSpPr>
            <p:cNvPr id="176" name="Google Shape;176;p16"/>
            <p:cNvSpPr/>
            <p:nvPr/>
          </p:nvSpPr>
          <p:spPr>
            <a:xfrm>
              <a:off x="3054563" y="1265335"/>
              <a:ext cx="313302" cy="537260"/>
            </a:xfrm>
            <a:custGeom>
              <a:rect b="b" l="l" r="r" t="t"/>
              <a:pathLst>
                <a:path extrusionOk="0" h="6290" w="3668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1948182" y="1293522"/>
              <a:ext cx="381036" cy="509073"/>
            </a:xfrm>
            <a:custGeom>
              <a:rect b="b" l="l" r="r" t="t"/>
              <a:pathLst>
                <a:path extrusionOk="0" h="5960" w="4461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390888" y="1423011"/>
              <a:ext cx="291180" cy="387186"/>
            </a:xfrm>
            <a:custGeom>
              <a:rect b="b" l="l" r="r" t="t"/>
              <a:pathLst>
                <a:path extrusionOk="0" h="4533" w="3409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733744" y="1423011"/>
              <a:ext cx="262993" cy="387186"/>
            </a:xfrm>
            <a:custGeom>
              <a:rect b="b" l="l" r="r" t="t"/>
              <a:pathLst>
                <a:path extrusionOk="0" h="4533" w="3079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436282" y="1430613"/>
              <a:ext cx="93871" cy="371982"/>
            </a:xfrm>
            <a:custGeom>
              <a:rect b="b" l="l" r="r" t="t"/>
              <a:pathLst>
                <a:path extrusionOk="0" h="4355" w="1099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436282" y="1269862"/>
              <a:ext cx="93871" cy="107537"/>
            </a:xfrm>
            <a:custGeom>
              <a:rect b="b" l="l" r="r" t="t"/>
              <a:pathLst>
                <a:path extrusionOk="0" h="1259" w="1099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594812" y="1285834"/>
              <a:ext cx="319367" cy="524363"/>
            </a:xfrm>
            <a:custGeom>
              <a:rect b="b" l="l" r="r" t="t"/>
              <a:pathLst>
                <a:path extrusionOk="0" h="6139" w="3739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943049" y="1423011"/>
              <a:ext cx="324662" cy="387186"/>
            </a:xfrm>
            <a:custGeom>
              <a:rect b="b" l="l" r="r" t="t"/>
              <a:pathLst>
                <a:path extrusionOk="0" h="4533" w="3801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4323317" y="1423011"/>
              <a:ext cx="192098" cy="379584"/>
            </a:xfrm>
            <a:custGeom>
              <a:rect b="b" l="l" r="r" t="t"/>
              <a:pathLst>
                <a:path extrusionOk="0" h="4444" w="2249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553425" y="1423011"/>
              <a:ext cx="315523" cy="543410"/>
            </a:xfrm>
            <a:custGeom>
              <a:rect b="b" l="l" r="r" t="t"/>
              <a:pathLst>
                <a:path extrusionOk="0" h="6362" w="3694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867682" y="1087757"/>
              <a:ext cx="367370" cy="800936"/>
            </a:xfrm>
            <a:custGeom>
              <a:rect b="b" l="l" r="r" t="t"/>
              <a:pathLst>
                <a:path extrusionOk="0" h="9377" w="4301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097022" y="1087757"/>
              <a:ext cx="422975" cy="933501"/>
            </a:xfrm>
            <a:custGeom>
              <a:rect b="b" l="l" r="r" t="t"/>
              <a:pathLst>
                <a:path extrusionOk="0" h="10929" w="4952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381197" y="1220321"/>
              <a:ext cx="368139" cy="800936"/>
            </a:xfrm>
            <a:custGeom>
              <a:rect b="b" l="l" r="r" t="t"/>
              <a:pathLst>
                <a:path extrusionOk="0" h="9377" w="431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4110029" y="2043809"/>
            <a:ext cx="274992" cy="275207"/>
            <a:chOff x="3302181" y="5450157"/>
            <a:chExt cx="733117" cy="733886"/>
          </a:xfrm>
        </p:grpSpPr>
        <p:sp>
          <p:nvSpPr>
            <p:cNvPr id="190" name="Google Shape;190;p16"/>
            <p:cNvSpPr/>
            <p:nvPr/>
          </p:nvSpPr>
          <p:spPr>
            <a:xfrm>
              <a:off x="3302181" y="5450157"/>
              <a:ext cx="733117" cy="733886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95731" y="5658911"/>
              <a:ext cx="346016" cy="3162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6"/>
          <p:cNvGrpSpPr/>
          <p:nvPr/>
        </p:nvGrpSpPr>
        <p:grpSpPr>
          <a:xfrm>
            <a:off x="3663883" y="2043809"/>
            <a:ext cx="275281" cy="275207"/>
            <a:chOff x="2112777" y="5450157"/>
            <a:chExt cx="733886" cy="733886"/>
          </a:xfrm>
        </p:grpSpPr>
        <p:sp>
          <p:nvSpPr>
            <p:cNvPr id="193" name="Google Shape;193;p16"/>
            <p:cNvSpPr/>
            <p:nvPr/>
          </p:nvSpPr>
          <p:spPr>
            <a:xfrm>
              <a:off x="2112777" y="5450157"/>
              <a:ext cx="733886" cy="733886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238508" y="5575119"/>
              <a:ext cx="483193" cy="483193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379442" y="5748853"/>
              <a:ext cx="201238" cy="153235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6"/>
          <p:cNvGrpSpPr/>
          <p:nvPr/>
        </p:nvGrpSpPr>
        <p:grpSpPr>
          <a:xfrm>
            <a:off x="4093465" y="1150859"/>
            <a:ext cx="275281" cy="275175"/>
            <a:chOff x="3258021" y="3068958"/>
            <a:chExt cx="733886" cy="733800"/>
          </a:xfrm>
        </p:grpSpPr>
        <p:sp>
          <p:nvSpPr>
            <p:cNvPr id="197" name="Google Shape;197;p16"/>
            <p:cNvSpPr/>
            <p:nvPr/>
          </p:nvSpPr>
          <p:spPr>
            <a:xfrm>
              <a:off x="3258021" y="3068958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418772" y="3182474"/>
              <a:ext cx="412384" cy="506767"/>
            </a:xfrm>
            <a:custGeom>
              <a:rect b="b" l="l" r="r" t="t"/>
              <a:pathLst>
                <a:path extrusionOk="0" h="5933" w="4828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22466" y="3334855"/>
              <a:ext cx="228656" cy="173820"/>
            </a:xfrm>
            <a:custGeom>
              <a:rect b="b" l="l" r="r" t="t"/>
              <a:pathLst>
                <a:path extrusionOk="0" h="2035" w="2677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4555630" y="2043809"/>
            <a:ext cx="275281" cy="275207"/>
            <a:chOff x="4490132" y="5450157"/>
            <a:chExt cx="733886" cy="733886"/>
          </a:xfrm>
        </p:grpSpPr>
        <p:sp>
          <p:nvSpPr>
            <p:cNvPr id="201" name="Google Shape;201;p16"/>
            <p:cNvSpPr/>
            <p:nvPr/>
          </p:nvSpPr>
          <p:spPr>
            <a:xfrm>
              <a:off x="4490132" y="5450157"/>
              <a:ext cx="733886" cy="733886"/>
            </a:xfrm>
            <a:custGeom>
              <a:rect b="b" l="l" r="r" t="t"/>
              <a:pathLst>
                <a:path extrusionOk="0" h="8592" w="8592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4649431" y="5633031"/>
              <a:ext cx="405465" cy="358231"/>
            </a:xfrm>
            <a:custGeom>
              <a:rect b="b" l="l" r="r" t="t"/>
              <a:pathLst>
                <a:path extrusionOk="0" h="4194" w="4747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6"/>
          <p:cNvGrpSpPr/>
          <p:nvPr/>
        </p:nvGrpSpPr>
        <p:grpSpPr>
          <a:xfrm>
            <a:off x="3218283" y="2043809"/>
            <a:ext cx="274992" cy="275207"/>
            <a:chOff x="924825" y="5450157"/>
            <a:chExt cx="733117" cy="733886"/>
          </a:xfrm>
        </p:grpSpPr>
        <p:sp>
          <p:nvSpPr>
            <p:cNvPr id="204" name="Google Shape;204;p16"/>
            <p:cNvSpPr/>
            <p:nvPr/>
          </p:nvSpPr>
          <p:spPr>
            <a:xfrm>
              <a:off x="924825" y="5450157"/>
              <a:ext cx="733117" cy="733886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049787" y="5575119"/>
              <a:ext cx="293401" cy="407686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244106" y="5655837"/>
              <a:ext cx="288874" cy="402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6"/>
          <p:cNvGrpSpPr/>
          <p:nvPr/>
        </p:nvGrpSpPr>
        <p:grpSpPr>
          <a:xfrm>
            <a:off x="3221711" y="1150859"/>
            <a:ext cx="275281" cy="275175"/>
            <a:chOff x="933964" y="3068958"/>
            <a:chExt cx="733886" cy="733800"/>
          </a:xfrm>
        </p:grpSpPr>
        <p:sp>
          <p:nvSpPr>
            <p:cNvPr id="208" name="Google Shape;208;p16"/>
            <p:cNvSpPr/>
            <p:nvPr/>
          </p:nvSpPr>
          <p:spPr>
            <a:xfrm>
              <a:off x="933964" y="3068958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986495" y="3179399"/>
              <a:ext cx="627971" cy="512917"/>
            </a:xfrm>
            <a:custGeom>
              <a:rect b="b" l="l" r="r" t="t"/>
              <a:pathLst>
                <a:path extrusionOk="0" h="6005" w="7352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3661288" y="1150859"/>
            <a:ext cx="274992" cy="275175"/>
            <a:chOff x="2105858" y="3068958"/>
            <a:chExt cx="733117" cy="733800"/>
          </a:xfrm>
        </p:grpSpPr>
        <p:sp>
          <p:nvSpPr>
            <p:cNvPr id="211" name="Google Shape;211;p16"/>
            <p:cNvSpPr/>
            <p:nvPr/>
          </p:nvSpPr>
          <p:spPr>
            <a:xfrm>
              <a:off x="2105858" y="3068958"/>
              <a:ext cx="733117" cy="733800"/>
            </a:xfrm>
            <a:custGeom>
              <a:rect b="b" l="l" r="r" t="t"/>
              <a:pathLst>
                <a:path extrusionOk="0" h="8591" w="8583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184355" y="3224328"/>
              <a:ext cx="543410" cy="422804"/>
            </a:xfrm>
            <a:custGeom>
              <a:rect b="b" l="l" r="r" t="t"/>
              <a:pathLst>
                <a:path extrusionOk="0" h="4950" w="6362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4110029" y="2490412"/>
            <a:ext cx="274992" cy="274919"/>
            <a:chOff x="3302181" y="6641099"/>
            <a:chExt cx="733117" cy="733117"/>
          </a:xfrm>
        </p:grpSpPr>
        <p:sp>
          <p:nvSpPr>
            <p:cNvPr id="214" name="Google Shape;214;p16"/>
            <p:cNvSpPr/>
            <p:nvPr/>
          </p:nvSpPr>
          <p:spPr>
            <a:xfrm>
              <a:off x="3302181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495731" y="6849170"/>
              <a:ext cx="346016" cy="316292"/>
            </a:xfrm>
            <a:custGeom>
              <a:rect b="b" l="l" r="r" t="t"/>
              <a:pathLst>
                <a:path extrusionOk="0" h="3703" w="4051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4555630" y="2490412"/>
            <a:ext cx="275281" cy="274919"/>
            <a:chOff x="4490132" y="6641099"/>
            <a:chExt cx="733886" cy="733117"/>
          </a:xfrm>
        </p:grpSpPr>
        <p:sp>
          <p:nvSpPr>
            <p:cNvPr id="217" name="Google Shape;217;p16"/>
            <p:cNvSpPr/>
            <p:nvPr/>
          </p:nvSpPr>
          <p:spPr>
            <a:xfrm>
              <a:off x="4490132" y="6641099"/>
              <a:ext cx="733886" cy="733117"/>
            </a:xfrm>
            <a:custGeom>
              <a:rect b="b" l="l" r="r" t="t"/>
              <a:pathLst>
                <a:path extrusionOk="0" h="8583" w="8592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4649431" y="6823203"/>
              <a:ext cx="405465" cy="358999"/>
            </a:xfrm>
            <a:custGeom>
              <a:rect b="b" l="l" r="r" t="t"/>
              <a:pathLst>
                <a:path extrusionOk="0" h="4203" w="4747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6"/>
          <p:cNvGrpSpPr/>
          <p:nvPr/>
        </p:nvGrpSpPr>
        <p:grpSpPr>
          <a:xfrm>
            <a:off x="3196848" y="3072472"/>
            <a:ext cx="343011" cy="342920"/>
            <a:chOff x="867682" y="8193260"/>
            <a:chExt cx="914453" cy="914453"/>
          </a:xfrm>
        </p:grpSpPr>
        <p:sp>
          <p:nvSpPr>
            <p:cNvPr id="220" name="Google Shape;220;p16"/>
            <p:cNvSpPr/>
            <p:nvPr/>
          </p:nvSpPr>
          <p:spPr>
            <a:xfrm>
              <a:off x="867682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023138" y="8349484"/>
              <a:ext cx="366601" cy="507536"/>
            </a:xfrm>
            <a:custGeom>
              <a:rect b="b" l="l" r="r" t="t"/>
              <a:pathLst>
                <a:path extrusionOk="0" h="5942" w="4292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265375" y="8450103"/>
              <a:ext cx="360537" cy="501471"/>
            </a:xfrm>
            <a:custGeom>
              <a:rect b="b" l="l" r="r" t="t"/>
              <a:pathLst>
                <a:path extrusionOk="0" h="5871" w="4221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6"/>
          <p:cNvGrpSpPr/>
          <p:nvPr/>
        </p:nvGrpSpPr>
        <p:grpSpPr>
          <a:xfrm>
            <a:off x="3768491" y="3072472"/>
            <a:ext cx="343011" cy="342920"/>
            <a:chOff x="2391657" y="8193260"/>
            <a:chExt cx="914453" cy="914453"/>
          </a:xfrm>
        </p:grpSpPr>
        <p:sp>
          <p:nvSpPr>
            <p:cNvPr id="224" name="Google Shape;224;p16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6"/>
          <p:cNvGrpSpPr/>
          <p:nvPr/>
        </p:nvGrpSpPr>
        <p:grpSpPr>
          <a:xfrm>
            <a:off x="3218283" y="2490412"/>
            <a:ext cx="274992" cy="274919"/>
            <a:chOff x="924825" y="6641099"/>
            <a:chExt cx="733117" cy="733117"/>
          </a:xfrm>
        </p:grpSpPr>
        <p:sp>
          <p:nvSpPr>
            <p:cNvPr id="228" name="Google Shape;228;p16"/>
            <p:cNvSpPr/>
            <p:nvPr/>
          </p:nvSpPr>
          <p:spPr>
            <a:xfrm>
              <a:off x="924825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049787" y="6766061"/>
              <a:ext cx="293401" cy="407002"/>
            </a:xfrm>
            <a:custGeom>
              <a:rect b="b" l="l" r="r" t="t"/>
              <a:pathLst>
                <a:path extrusionOk="0" h="4765" w="3435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244106" y="6846863"/>
              <a:ext cx="288874" cy="402390"/>
            </a:xfrm>
            <a:custGeom>
              <a:rect b="b" l="l" r="r" t="t"/>
              <a:pathLst>
                <a:path extrusionOk="0" h="4711" w="3382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3663883" y="2490412"/>
            <a:ext cx="275281" cy="274919"/>
            <a:chOff x="2112777" y="6641099"/>
            <a:chExt cx="733886" cy="733117"/>
          </a:xfrm>
        </p:grpSpPr>
        <p:sp>
          <p:nvSpPr>
            <p:cNvPr id="232" name="Google Shape;232;p16"/>
            <p:cNvSpPr/>
            <p:nvPr/>
          </p:nvSpPr>
          <p:spPr>
            <a:xfrm>
              <a:off x="2112777" y="6641099"/>
              <a:ext cx="733886" cy="733117"/>
            </a:xfrm>
            <a:custGeom>
              <a:rect b="b" l="l" r="r" t="t"/>
              <a:pathLst>
                <a:path extrusionOk="0" h="8583" w="8592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238508" y="6766061"/>
              <a:ext cx="483193" cy="483193"/>
            </a:xfrm>
            <a:custGeom>
              <a:rect b="b" l="l" r="r" t="t"/>
              <a:pathLst>
                <a:path extrusionOk="0" h="5657" w="5657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379442" y="6939795"/>
              <a:ext cx="201238" cy="152466"/>
            </a:xfrm>
            <a:custGeom>
              <a:rect b="b" l="l" r="r" t="t"/>
              <a:pathLst>
                <a:path extrusionOk="0" h="1785" w="2356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4340134" y="3072472"/>
            <a:ext cx="343011" cy="342920"/>
            <a:chOff x="3915631" y="8193260"/>
            <a:chExt cx="914453" cy="914453"/>
          </a:xfrm>
        </p:grpSpPr>
        <p:sp>
          <p:nvSpPr>
            <p:cNvPr id="236" name="Google Shape;236;p16"/>
            <p:cNvSpPr/>
            <p:nvPr/>
          </p:nvSpPr>
          <p:spPr>
            <a:xfrm>
              <a:off x="3915631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071855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247041" y="8565926"/>
              <a:ext cx="250864" cy="190561"/>
            </a:xfrm>
            <a:custGeom>
              <a:rect b="b" l="l" r="r" t="t"/>
              <a:pathLst>
                <a:path extrusionOk="0" h="2231" w="2937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4911777" y="3072472"/>
            <a:ext cx="343011" cy="342920"/>
            <a:chOff x="5439606" y="8193260"/>
            <a:chExt cx="914453" cy="914453"/>
          </a:xfrm>
        </p:grpSpPr>
        <p:sp>
          <p:nvSpPr>
            <p:cNvPr id="240" name="Google Shape;240;p16"/>
            <p:cNvSpPr/>
            <p:nvPr/>
          </p:nvSpPr>
          <p:spPr>
            <a:xfrm>
              <a:off x="5439606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5595830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5771101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6"/>
          <p:cNvGrpSpPr/>
          <p:nvPr/>
        </p:nvGrpSpPr>
        <p:grpSpPr>
          <a:xfrm>
            <a:off x="5483420" y="3072472"/>
            <a:ext cx="343011" cy="342920"/>
            <a:chOff x="6963580" y="8193260"/>
            <a:chExt cx="914453" cy="914453"/>
          </a:xfrm>
        </p:grpSpPr>
        <p:sp>
          <p:nvSpPr>
            <p:cNvPr id="244" name="Google Shape;244;p16"/>
            <p:cNvSpPr/>
            <p:nvPr/>
          </p:nvSpPr>
          <p:spPr>
            <a:xfrm>
              <a:off x="6963580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7119804" y="8349484"/>
              <a:ext cx="601322" cy="602090"/>
            </a:xfrm>
            <a:custGeom>
              <a:rect b="b" l="l" r="r" t="t"/>
              <a:pathLst>
                <a:path extrusionOk="0" h="7049" w="704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7295076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16"/>
          <p:cNvGrpSpPr/>
          <p:nvPr/>
        </p:nvGrpSpPr>
        <p:grpSpPr>
          <a:xfrm>
            <a:off x="6055063" y="3072472"/>
            <a:ext cx="343011" cy="342920"/>
            <a:chOff x="8487554" y="8193260"/>
            <a:chExt cx="914453" cy="914453"/>
          </a:xfrm>
        </p:grpSpPr>
        <p:sp>
          <p:nvSpPr>
            <p:cNvPr id="248" name="Google Shape;248;p16"/>
            <p:cNvSpPr/>
            <p:nvPr/>
          </p:nvSpPr>
          <p:spPr>
            <a:xfrm>
              <a:off x="8487554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8643779" y="8349484"/>
              <a:ext cx="601322" cy="602090"/>
            </a:xfrm>
            <a:custGeom>
              <a:rect b="b" l="l" r="r" t="t"/>
              <a:pathLst>
                <a:path extrusionOk="0" h="7049" w="704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8819050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6"/>
          <p:cNvGrpSpPr/>
          <p:nvPr/>
        </p:nvGrpSpPr>
        <p:grpSpPr>
          <a:xfrm>
            <a:off x="3209119" y="3643963"/>
            <a:ext cx="343043" cy="342920"/>
            <a:chOff x="900396" y="9717234"/>
            <a:chExt cx="914538" cy="914453"/>
          </a:xfrm>
        </p:grpSpPr>
        <p:sp>
          <p:nvSpPr>
            <p:cNvPr id="252" name="Google Shape;252;p16"/>
            <p:cNvSpPr/>
            <p:nvPr/>
          </p:nvSpPr>
          <p:spPr>
            <a:xfrm>
              <a:off x="900396" y="9717234"/>
              <a:ext cx="914538" cy="914453"/>
            </a:xfrm>
            <a:custGeom>
              <a:rect b="b" l="l" r="r" t="t"/>
              <a:pathLst>
                <a:path extrusionOk="0" h="10706" w="10707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075668" y="9968696"/>
              <a:ext cx="534271" cy="415202"/>
            </a:xfrm>
            <a:custGeom>
              <a:rect b="b" l="l" r="r" t="t"/>
              <a:pathLst>
                <a:path extrusionOk="0" h="4861" w="6255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6"/>
          <p:cNvGrpSpPr/>
          <p:nvPr/>
        </p:nvGrpSpPr>
        <p:grpSpPr>
          <a:xfrm>
            <a:off x="3780762" y="3643963"/>
            <a:ext cx="343043" cy="342920"/>
            <a:chOff x="2424371" y="9717234"/>
            <a:chExt cx="914538" cy="914453"/>
          </a:xfrm>
        </p:grpSpPr>
        <p:sp>
          <p:nvSpPr>
            <p:cNvPr id="255" name="Google Shape;255;p16"/>
            <p:cNvSpPr/>
            <p:nvPr/>
          </p:nvSpPr>
          <p:spPr>
            <a:xfrm>
              <a:off x="2424371" y="9717234"/>
              <a:ext cx="914538" cy="914453"/>
            </a:xfrm>
            <a:custGeom>
              <a:rect b="b" l="l" r="r" t="t"/>
              <a:pathLst>
                <a:path extrusionOk="0" h="10706" w="10707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680445" y="9926757"/>
              <a:ext cx="405465" cy="499251"/>
            </a:xfrm>
            <a:custGeom>
              <a:rect b="b" l="l" r="r" t="t"/>
              <a:pathLst>
                <a:path extrusionOk="0" h="5845" w="4747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782516" y="10077686"/>
              <a:ext cx="224898" cy="170745"/>
            </a:xfrm>
            <a:custGeom>
              <a:rect b="b" l="l" r="r" t="t"/>
              <a:pathLst>
                <a:path extrusionOk="0" h="1999" w="2633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4352405" y="3643963"/>
            <a:ext cx="343043" cy="342920"/>
            <a:chOff x="3948345" y="9717234"/>
            <a:chExt cx="914538" cy="914453"/>
          </a:xfrm>
        </p:grpSpPr>
        <p:sp>
          <p:nvSpPr>
            <p:cNvPr id="259" name="Google Shape;259;p16"/>
            <p:cNvSpPr/>
            <p:nvPr/>
          </p:nvSpPr>
          <p:spPr>
            <a:xfrm>
              <a:off x="3948345" y="9717234"/>
              <a:ext cx="914538" cy="914453"/>
            </a:xfrm>
            <a:custGeom>
              <a:rect b="b" l="l" r="r" t="t"/>
              <a:pathLst>
                <a:path extrusionOk="0" h="10706" w="10707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098505" y="9923768"/>
              <a:ext cx="617294" cy="504461"/>
            </a:xfrm>
            <a:custGeom>
              <a:rect b="b" l="l" r="r" t="t"/>
              <a:pathLst>
                <a:path extrusionOk="0" h="5906" w="7227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3262016" y="1641184"/>
            <a:ext cx="187237" cy="187187"/>
            <a:chOff x="1041416" y="4376491"/>
            <a:chExt cx="499165" cy="499165"/>
          </a:xfrm>
        </p:grpSpPr>
        <p:sp>
          <p:nvSpPr>
            <p:cNvPr id="262" name="Google Shape;262;p16"/>
            <p:cNvSpPr/>
            <p:nvPr/>
          </p:nvSpPr>
          <p:spPr>
            <a:xfrm>
              <a:off x="1041416" y="4376491"/>
              <a:ext cx="499165" cy="499165"/>
            </a:xfrm>
            <a:custGeom>
              <a:rect b="b" l="l" r="r" t="t"/>
              <a:pathLst>
                <a:path extrusionOk="0" h="5844" w="5844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188416" y="4611980"/>
              <a:ext cx="205850" cy="29041"/>
            </a:xfrm>
            <a:custGeom>
              <a:rect b="b" l="l" r="r" t="t"/>
              <a:pathLst>
                <a:path extrusionOk="0" h="340" w="241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276820" y="4523575"/>
              <a:ext cx="29041" cy="205765"/>
            </a:xfrm>
            <a:custGeom>
              <a:rect b="b" l="l" r="r" t="t"/>
              <a:pathLst>
                <a:path extrusionOk="0" h="2409" w="34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6"/>
          <p:cNvGrpSpPr/>
          <p:nvPr/>
        </p:nvGrpSpPr>
        <p:grpSpPr>
          <a:xfrm>
            <a:off x="3705022" y="1641184"/>
            <a:ext cx="187269" cy="187187"/>
            <a:chOff x="2222450" y="4376491"/>
            <a:chExt cx="499251" cy="499165"/>
          </a:xfrm>
        </p:grpSpPr>
        <p:sp>
          <p:nvSpPr>
            <p:cNvPr id="266" name="Google Shape;266;p16"/>
            <p:cNvSpPr/>
            <p:nvPr/>
          </p:nvSpPr>
          <p:spPr>
            <a:xfrm>
              <a:off x="2222450" y="4376491"/>
              <a:ext cx="499251" cy="499165"/>
            </a:xfrm>
            <a:custGeom>
              <a:rect b="b" l="l" r="r" t="t"/>
              <a:pathLst>
                <a:path extrusionOk="0" h="5844" w="5845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351255" y="4505297"/>
              <a:ext cx="242408" cy="242322"/>
            </a:xfrm>
            <a:custGeom>
              <a:rect b="b" l="l" r="r" t="t"/>
              <a:pathLst>
                <a:path extrusionOk="0" fill="none" h="2837" w="2838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cap="rnd" cmpd="sng" w="6475">
              <a:solidFill>
                <a:srgbClr val="B6B8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405323" y="4559364"/>
              <a:ext cx="39718" cy="39718"/>
            </a:xfrm>
            <a:custGeom>
              <a:rect b="b" l="l" r="r" t="t"/>
              <a:pathLst>
                <a:path extrusionOk="0" fill="none" h="465" w="465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cap="rnd" cmpd="sng" w="6475">
              <a:solidFill>
                <a:srgbClr val="B6B8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77905" y="4598997"/>
              <a:ext cx="215758" cy="148622"/>
            </a:xfrm>
            <a:custGeom>
              <a:rect b="b" l="l" r="r" t="t"/>
              <a:pathLst>
                <a:path extrusionOk="0" fill="none" h="1740" w="2526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cap="rnd" cmpd="sng" w="6475">
              <a:solidFill>
                <a:srgbClr val="B6B8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6"/>
          <p:cNvGrpSpPr/>
          <p:nvPr/>
        </p:nvGrpSpPr>
        <p:grpSpPr>
          <a:xfrm>
            <a:off x="4148059" y="1641184"/>
            <a:ext cx="187237" cy="187187"/>
            <a:chOff x="3403568" y="4376491"/>
            <a:chExt cx="499165" cy="499165"/>
          </a:xfrm>
        </p:grpSpPr>
        <p:sp>
          <p:nvSpPr>
            <p:cNvPr id="271" name="Google Shape;271;p16"/>
            <p:cNvSpPr/>
            <p:nvPr/>
          </p:nvSpPr>
          <p:spPr>
            <a:xfrm>
              <a:off x="3403568" y="4376491"/>
              <a:ext cx="499165" cy="499165"/>
            </a:xfrm>
            <a:custGeom>
              <a:rect b="b" l="l" r="r" t="t"/>
              <a:pathLst>
                <a:path extrusionOk="0" h="5844" w="5844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550653" y="4611980"/>
              <a:ext cx="205765" cy="29041"/>
            </a:xfrm>
            <a:custGeom>
              <a:rect b="b" l="l" r="r" t="t"/>
              <a:pathLst>
                <a:path extrusionOk="0" h="340" w="2409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638972" y="4523575"/>
              <a:ext cx="29041" cy="205765"/>
            </a:xfrm>
            <a:custGeom>
              <a:rect b="b" l="l" r="r" t="t"/>
              <a:pathLst>
                <a:path extrusionOk="0" h="2409" w="34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6"/>
          <p:cNvGrpSpPr/>
          <p:nvPr/>
        </p:nvGrpSpPr>
        <p:grpSpPr>
          <a:xfrm>
            <a:off x="6055063" y="4215453"/>
            <a:ext cx="343011" cy="342920"/>
            <a:chOff x="8487554" y="11241209"/>
            <a:chExt cx="914453" cy="914453"/>
          </a:xfrm>
        </p:grpSpPr>
        <p:sp>
          <p:nvSpPr>
            <p:cNvPr id="275" name="Google Shape;275;p16"/>
            <p:cNvSpPr/>
            <p:nvPr/>
          </p:nvSpPr>
          <p:spPr>
            <a:xfrm>
              <a:off x="8487554" y="11241209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8612517" y="11375310"/>
              <a:ext cx="663760" cy="647787"/>
            </a:xfrm>
            <a:custGeom>
              <a:rect b="b" l="l" r="r" t="t"/>
              <a:pathLst>
                <a:path extrusionOk="0" h="7584" w="7771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6"/>
          <p:cNvGrpSpPr/>
          <p:nvPr/>
        </p:nvGrpSpPr>
        <p:grpSpPr>
          <a:xfrm>
            <a:off x="5483420" y="4221475"/>
            <a:ext cx="343011" cy="342920"/>
            <a:chOff x="6963580" y="11257267"/>
            <a:chExt cx="914453" cy="914453"/>
          </a:xfrm>
        </p:grpSpPr>
        <p:sp>
          <p:nvSpPr>
            <p:cNvPr id="278" name="Google Shape;278;p16"/>
            <p:cNvSpPr/>
            <p:nvPr/>
          </p:nvSpPr>
          <p:spPr>
            <a:xfrm>
              <a:off x="6963580" y="11257267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144147" y="11445436"/>
              <a:ext cx="552550" cy="400853"/>
            </a:xfrm>
            <a:custGeom>
              <a:rect b="b" l="l" r="r" t="t"/>
              <a:pathLst>
                <a:path extrusionOk="0" h="4693" w="6469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7330865" y="11750197"/>
              <a:ext cx="184496" cy="234037"/>
            </a:xfrm>
            <a:custGeom>
              <a:rect b="b" l="l" r="r" t="t"/>
              <a:pathLst>
                <a:path extrusionOk="0" h="2740" w="216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16"/>
          <p:cNvGrpSpPr/>
          <p:nvPr/>
        </p:nvGrpSpPr>
        <p:grpSpPr>
          <a:xfrm>
            <a:off x="4911777" y="4227753"/>
            <a:ext cx="343011" cy="342920"/>
            <a:chOff x="5439606" y="11274008"/>
            <a:chExt cx="914453" cy="914453"/>
          </a:xfrm>
        </p:grpSpPr>
        <p:sp>
          <p:nvSpPr>
            <p:cNvPr id="282" name="Google Shape;282;p16"/>
            <p:cNvSpPr/>
            <p:nvPr/>
          </p:nvSpPr>
          <p:spPr>
            <a:xfrm>
              <a:off x="5439606" y="11274008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576013" y="11440824"/>
              <a:ext cx="470210" cy="514455"/>
            </a:xfrm>
            <a:custGeom>
              <a:rect b="b" l="l" r="r" t="t"/>
              <a:pathLst>
                <a:path extrusionOk="0" h="6023" w="5505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965335" y="11451757"/>
              <a:ext cx="252316" cy="504290"/>
            </a:xfrm>
            <a:custGeom>
              <a:rect b="b" l="l" r="r" t="t"/>
              <a:pathLst>
                <a:path extrusionOk="0" h="5904" w="2954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6"/>
          <p:cNvGrpSpPr/>
          <p:nvPr/>
        </p:nvGrpSpPr>
        <p:grpSpPr>
          <a:xfrm>
            <a:off x="4340134" y="4221475"/>
            <a:ext cx="343011" cy="342920"/>
            <a:chOff x="3915631" y="11257267"/>
            <a:chExt cx="914453" cy="914453"/>
          </a:xfrm>
        </p:grpSpPr>
        <p:sp>
          <p:nvSpPr>
            <p:cNvPr id="286" name="Google Shape;286;p16"/>
            <p:cNvSpPr/>
            <p:nvPr/>
          </p:nvSpPr>
          <p:spPr>
            <a:xfrm>
              <a:off x="3915631" y="11257267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153341" y="11490364"/>
              <a:ext cx="438264" cy="448941"/>
            </a:xfrm>
            <a:custGeom>
              <a:rect b="b" l="l" r="r" t="t"/>
              <a:pathLst>
                <a:path extrusionOk="0" h="5256" w="5131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6"/>
          <p:cNvGrpSpPr/>
          <p:nvPr/>
        </p:nvGrpSpPr>
        <p:grpSpPr>
          <a:xfrm>
            <a:off x="3768491" y="4221475"/>
            <a:ext cx="343011" cy="342920"/>
            <a:chOff x="2391657" y="11257267"/>
            <a:chExt cx="914453" cy="914453"/>
          </a:xfrm>
        </p:grpSpPr>
        <p:sp>
          <p:nvSpPr>
            <p:cNvPr id="289" name="Google Shape;289;p16"/>
            <p:cNvSpPr/>
            <p:nvPr/>
          </p:nvSpPr>
          <p:spPr>
            <a:xfrm>
              <a:off x="2391657" y="11257267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623302" y="11456113"/>
              <a:ext cx="450393" cy="517444"/>
            </a:xfrm>
            <a:custGeom>
              <a:rect b="b" l="l" r="r" t="t"/>
              <a:pathLst>
                <a:path extrusionOk="0" h="6058" w="5273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16"/>
          <p:cNvGrpSpPr/>
          <p:nvPr/>
        </p:nvGrpSpPr>
        <p:grpSpPr>
          <a:xfrm>
            <a:off x="3196848" y="4221475"/>
            <a:ext cx="343011" cy="342920"/>
            <a:chOff x="867682" y="11257267"/>
            <a:chExt cx="914453" cy="914453"/>
          </a:xfrm>
        </p:grpSpPr>
        <p:sp>
          <p:nvSpPr>
            <p:cNvPr id="292" name="Google Shape;292;p16"/>
            <p:cNvSpPr/>
            <p:nvPr/>
          </p:nvSpPr>
          <p:spPr>
            <a:xfrm>
              <a:off x="867682" y="11257267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1060464" y="11451501"/>
              <a:ext cx="528890" cy="526669"/>
            </a:xfrm>
            <a:custGeom>
              <a:rect b="b" l="l" r="r" t="t"/>
              <a:pathLst>
                <a:path extrusionOk="0" h="6166" w="6192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16"/>
          <p:cNvGrpSpPr/>
          <p:nvPr/>
        </p:nvGrpSpPr>
        <p:grpSpPr>
          <a:xfrm>
            <a:off x="6626705" y="4227753"/>
            <a:ext cx="343011" cy="342920"/>
            <a:chOff x="10011529" y="11274008"/>
            <a:chExt cx="914453" cy="914453"/>
          </a:xfrm>
        </p:grpSpPr>
        <p:sp>
          <p:nvSpPr>
            <p:cNvPr id="295" name="Google Shape;295;p16"/>
            <p:cNvSpPr/>
            <p:nvPr/>
          </p:nvSpPr>
          <p:spPr>
            <a:xfrm>
              <a:off x="10011529" y="11274008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10297328" y="11601660"/>
              <a:ext cx="347554" cy="264445"/>
            </a:xfrm>
            <a:custGeom>
              <a:rect b="b" l="l" r="r" t="t"/>
              <a:pathLst>
                <a:path extrusionOk="0" h="3096" w="4069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6"/>
          <p:cNvGrpSpPr/>
          <p:nvPr/>
        </p:nvGrpSpPr>
        <p:grpSpPr>
          <a:xfrm>
            <a:off x="4492853" y="1148187"/>
            <a:ext cx="275281" cy="275175"/>
            <a:chOff x="4322774" y="3061833"/>
            <a:chExt cx="733886" cy="733800"/>
          </a:xfrm>
        </p:grpSpPr>
        <p:sp>
          <p:nvSpPr>
            <p:cNvPr id="298" name="Google Shape;298;p16"/>
            <p:cNvSpPr/>
            <p:nvPr/>
          </p:nvSpPr>
          <p:spPr>
            <a:xfrm>
              <a:off x="4322774" y="3061833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422624" y="3166978"/>
              <a:ext cx="521288" cy="515992"/>
            </a:xfrm>
            <a:custGeom>
              <a:rect b="b" l="l" r="r" t="t"/>
              <a:pathLst>
                <a:path extrusionOk="0" h="6041" w="6103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825" y="3234798"/>
              <a:ext cx="381036" cy="202006"/>
            </a:xfrm>
            <a:custGeom>
              <a:rect b="b" l="l" r="r" t="t"/>
              <a:pathLst>
                <a:path extrusionOk="0" h="2365" w="4461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608572" y="3360529"/>
              <a:ext cx="106769" cy="107452"/>
            </a:xfrm>
            <a:custGeom>
              <a:rect b="b" l="l" r="r" t="t"/>
              <a:pathLst>
                <a:path extrusionOk="0" h="1258" w="125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6"/>
          <p:cNvGrpSpPr/>
          <p:nvPr/>
        </p:nvGrpSpPr>
        <p:grpSpPr>
          <a:xfrm>
            <a:off x="4911028" y="3641291"/>
            <a:ext cx="343011" cy="342920"/>
            <a:chOff x="5437610" y="9710109"/>
            <a:chExt cx="914453" cy="914453"/>
          </a:xfrm>
        </p:grpSpPr>
        <p:sp>
          <p:nvSpPr>
            <p:cNvPr id="303" name="Google Shape;303;p16"/>
            <p:cNvSpPr/>
            <p:nvPr/>
          </p:nvSpPr>
          <p:spPr>
            <a:xfrm>
              <a:off x="5437610" y="9710109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631929" y="9910493"/>
              <a:ext cx="522056" cy="516248"/>
            </a:xfrm>
            <a:custGeom>
              <a:rect b="b" l="l" r="r" t="t"/>
              <a:pathLst>
                <a:path extrusionOk="0" h="6044" w="6112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705045" y="9978312"/>
              <a:ext cx="381890" cy="202006"/>
            </a:xfrm>
            <a:custGeom>
              <a:rect b="b" l="l" r="r" t="t"/>
              <a:pathLst>
                <a:path extrusionOk="0" h="2365" w="4471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818561" y="10104043"/>
              <a:ext cx="106000" cy="107537"/>
            </a:xfrm>
            <a:custGeom>
              <a:rect b="b" l="l" r="r" t="t"/>
              <a:pathLst>
                <a:path extrusionOk="0" h="1259" w="1241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16"/>
          <p:cNvGrpSpPr/>
          <p:nvPr/>
        </p:nvGrpSpPr>
        <p:grpSpPr>
          <a:xfrm>
            <a:off x="4842893" y="1147771"/>
            <a:ext cx="275281" cy="275175"/>
            <a:chOff x="5255964" y="3060724"/>
            <a:chExt cx="733886" cy="733800"/>
          </a:xfrm>
        </p:grpSpPr>
        <p:sp>
          <p:nvSpPr>
            <p:cNvPr id="308" name="Google Shape;308;p16"/>
            <p:cNvSpPr/>
            <p:nvPr/>
          </p:nvSpPr>
          <p:spPr>
            <a:xfrm>
              <a:off x="5255964" y="3060724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416715" y="3174240"/>
              <a:ext cx="412298" cy="506767"/>
            </a:xfrm>
            <a:custGeom>
              <a:rect b="b" l="l" r="r" t="t"/>
              <a:pathLst>
                <a:path extrusionOk="0" h="5933" w="4827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665102" y="3414256"/>
              <a:ext cx="96861" cy="22208"/>
            </a:xfrm>
            <a:custGeom>
              <a:rect b="b" l="l" r="r" t="t"/>
              <a:pathLst>
                <a:path extrusionOk="0" h="260" w="1134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482997" y="3325852"/>
              <a:ext cx="278965" cy="99167"/>
            </a:xfrm>
            <a:custGeom>
              <a:rect b="b" l="l" r="r" t="t"/>
              <a:pathLst>
                <a:path extrusionOk="0" h="1161" w="3266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6"/>
          <p:cNvGrpSpPr/>
          <p:nvPr/>
        </p:nvGrpSpPr>
        <p:grpSpPr>
          <a:xfrm>
            <a:off x="5482555" y="3640875"/>
            <a:ext cx="343011" cy="342920"/>
            <a:chOff x="6961274" y="9709000"/>
            <a:chExt cx="914453" cy="914453"/>
          </a:xfrm>
        </p:grpSpPr>
        <p:sp>
          <p:nvSpPr>
            <p:cNvPr id="313" name="Google Shape;313;p16"/>
            <p:cNvSpPr/>
            <p:nvPr/>
          </p:nvSpPr>
          <p:spPr>
            <a:xfrm>
              <a:off x="6961274" y="970900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7207440" y="9907932"/>
              <a:ext cx="412298" cy="507536"/>
            </a:xfrm>
            <a:custGeom>
              <a:rect b="b" l="l" r="r" t="t"/>
              <a:pathLst>
                <a:path extrusionOk="0" h="5942" w="4827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7455827" y="10148716"/>
              <a:ext cx="96861" cy="22122"/>
            </a:xfrm>
            <a:custGeom>
              <a:rect b="b" l="l" r="r" t="t"/>
              <a:pathLst>
                <a:path extrusionOk="0" h="259" w="1134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7273722" y="10060312"/>
              <a:ext cx="278965" cy="98398"/>
            </a:xfrm>
            <a:custGeom>
              <a:rect b="b" l="l" r="r" t="t"/>
              <a:pathLst>
                <a:path extrusionOk="0" h="1152" w="3266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6"/>
          <p:cNvGrpSpPr/>
          <p:nvPr/>
        </p:nvGrpSpPr>
        <p:grpSpPr>
          <a:xfrm>
            <a:off x="5272114" y="1149576"/>
            <a:ext cx="275281" cy="275175"/>
            <a:chOff x="6400249" y="3065535"/>
            <a:chExt cx="733886" cy="733800"/>
          </a:xfrm>
        </p:grpSpPr>
        <p:sp>
          <p:nvSpPr>
            <p:cNvPr id="318" name="Google Shape;318;p16"/>
            <p:cNvSpPr/>
            <p:nvPr/>
          </p:nvSpPr>
          <p:spPr>
            <a:xfrm>
              <a:off x="6400249" y="3065535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6562538" y="3217916"/>
              <a:ext cx="419217" cy="181421"/>
            </a:xfrm>
            <a:custGeom>
              <a:rect b="b" l="l" r="r" t="t"/>
              <a:pathLst>
                <a:path extrusionOk="0" h="2124" w="4908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6628905" y="3294106"/>
              <a:ext cx="29041" cy="29041"/>
            </a:xfrm>
            <a:custGeom>
              <a:rect b="b" l="l" r="r" t="t"/>
              <a:pathLst>
                <a:path extrusionOk="0" h="340" w="34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6695956" y="3294106"/>
              <a:ext cx="28272" cy="29041"/>
            </a:xfrm>
            <a:custGeom>
              <a:rect b="b" l="l" r="r" t="t"/>
              <a:pathLst>
                <a:path extrusionOk="0" h="340" w="331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6562538" y="3456394"/>
              <a:ext cx="419217" cy="180653"/>
            </a:xfrm>
            <a:custGeom>
              <a:rect b="b" l="l" r="r" t="t"/>
              <a:pathLst>
                <a:path extrusionOk="0" h="2115" w="4908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628905" y="3532584"/>
              <a:ext cx="29041" cy="28272"/>
            </a:xfrm>
            <a:custGeom>
              <a:rect b="b" l="l" r="r" t="t"/>
              <a:pathLst>
                <a:path extrusionOk="0" h="331" w="34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6695956" y="3532584"/>
              <a:ext cx="28272" cy="28272"/>
            </a:xfrm>
            <a:custGeom>
              <a:rect b="b" l="l" r="r" t="t"/>
              <a:pathLst>
                <a:path extrusionOk="0" h="331" w="331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6054703" y="3642679"/>
            <a:ext cx="343011" cy="342920"/>
            <a:chOff x="8486596" y="9713812"/>
            <a:chExt cx="914453" cy="914453"/>
          </a:xfrm>
        </p:grpSpPr>
        <p:sp>
          <p:nvSpPr>
            <p:cNvPr id="326" name="Google Shape;326;p16"/>
            <p:cNvSpPr/>
            <p:nvPr/>
          </p:nvSpPr>
          <p:spPr>
            <a:xfrm>
              <a:off x="8486596" y="9713812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734214" y="9952290"/>
              <a:ext cx="419217" cy="180738"/>
            </a:xfrm>
            <a:custGeom>
              <a:rect b="b" l="l" r="r" t="t"/>
              <a:pathLst>
                <a:path extrusionOk="0" h="2116" w="4908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800582" y="10028566"/>
              <a:ext cx="29041" cy="28272"/>
            </a:xfrm>
            <a:custGeom>
              <a:rect b="b" l="l" r="r" t="t"/>
              <a:pathLst>
                <a:path extrusionOk="0" h="331" w="34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867632" y="10028566"/>
              <a:ext cx="28272" cy="28272"/>
            </a:xfrm>
            <a:custGeom>
              <a:rect b="b" l="l" r="r" t="t"/>
              <a:pathLst>
                <a:path extrusionOk="0" h="331" w="331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734214" y="10190086"/>
              <a:ext cx="419217" cy="181421"/>
            </a:xfrm>
            <a:custGeom>
              <a:rect b="b" l="l" r="r" t="t"/>
              <a:pathLst>
                <a:path extrusionOk="0" h="2124" w="4908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800582" y="10266276"/>
              <a:ext cx="29041" cy="29041"/>
            </a:xfrm>
            <a:custGeom>
              <a:rect b="b" l="l" r="r" t="t"/>
              <a:pathLst>
                <a:path extrusionOk="0" h="340" w="34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867632" y="10266276"/>
              <a:ext cx="28272" cy="29041"/>
            </a:xfrm>
            <a:custGeom>
              <a:rect b="b" l="l" r="r" t="t"/>
              <a:pathLst>
                <a:path extrusionOk="0" h="340" w="331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6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16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35" name="Google Shape;335;p16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336" name="Google Shape;336;p16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Assets - Icons on Dark">
  <p:cSld name="CUSTOM_1_1_1"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3" name="Google Shape;343;p17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44" name="Google Shape;344;p17"/>
          <p:cNvGrpSpPr/>
          <p:nvPr/>
        </p:nvGrpSpPr>
        <p:grpSpPr>
          <a:xfrm>
            <a:off x="3010862" y="1025420"/>
            <a:ext cx="1075074" cy="314934"/>
            <a:chOff x="8026824" y="2734455"/>
            <a:chExt cx="2866099" cy="839825"/>
          </a:xfrm>
        </p:grpSpPr>
        <p:sp>
          <p:nvSpPr>
            <p:cNvPr id="345" name="Google Shape;345;p17"/>
            <p:cNvSpPr/>
            <p:nvPr/>
          </p:nvSpPr>
          <p:spPr>
            <a:xfrm>
              <a:off x="9187391" y="2900592"/>
              <a:ext cx="1705531" cy="479363"/>
            </a:xfrm>
            <a:custGeom>
              <a:rect b="b" l="l" r="r" t="t"/>
              <a:pathLst>
                <a:path extrusionOk="0" h="5612" w="19967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8026824" y="2734455"/>
              <a:ext cx="871856" cy="839825"/>
            </a:xfrm>
            <a:custGeom>
              <a:rect b="b" l="l" r="r" t="t"/>
              <a:pathLst>
                <a:path extrusionOk="0" h="9832" w="10207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355254" y="3062885"/>
              <a:ext cx="182281" cy="181427"/>
            </a:xfrm>
            <a:custGeom>
              <a:rect b="b" l="l" r="r" t="t"/>
              <a:pathLst>
                <a:path extrusionOk="0" h="2124" w="2134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7"/>
          <p:cNvGrpSpPr/>
          <p:nvPr/>
        </p:nvGrpSpPr>
        <p:grpSpPr>
          <a:xfrm>
            <a:off x="4376571" y="1022281"/>
            <a:ext cx="1091638" cy="319515"/>
            <a:chOff x="11667745" y="2726084"/>
            <a:chExt cx="2910260" cy="852040"/>
          </a:xfrm>
        </p:grpSpPr>
        <p:sp>
          <p:nvSpPr>
            <p:cNvPr id="349" name="Google Shape;349;p17"/>
            <p:cNvSpPr/>
            <p:nvPr/>
          </p:nvSpPr>
          <p:spPr>
            <a:xfrm>
              <a:off x="12706422" y="2900592"/>
              <a:ext cx="1871583" cy="479363"/>
            </a:xfrm>
            <a:custGeom>
              <a:rect b="b" l="l" r="r" t="t"/>
              <a:pathLst>
                <a:path extrusionOk="0" h="5612" w="21911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2038884" y="2939457"/>
              <a:ext cx="371908" cy="638667"/>
            </a:xfrm>
            <a:custGeom>
              <a:rect b="b" l="l" r="r" t="t"/>
              <a:pathLst>
                <a:path extrusionOk="0" h="7477" w="4354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11667745" y="2726084"/>
              <a:ext cx="743047" cy="397875"/>
            </a:xfrm>
            <a:custGeom>
              <a:rect b="b" l="l" r="r" t="t"/>
              <a:pathLst>
                <a:path extrusionOk="0" h="4658" w="8699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11667745" y="2939457"/>
              <a:ext cx="371224" cy="638667"/>
            </a:xfrm>
            <a:custGeom>
              <a:rect b="b" l="l" r="r" t="t"/>
              <a:pathLst>
                <a:path extrusionOk="0" h="7477" w="4346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17"/>
          <p:cNvGrpSpPr/>
          <p:nvPr/>
        </p:nvGrpSpPr>
        <p:grpSpPr>
          <a:xfrm>
            <a:off x="5761729" y="1024267"/>
            <a:ext cx="1328575" cy="314390"/>
            <a:chOff x="15360514" y="2731380"/>
            <a:chExt cx="3541922" cy="838373"/>
          </a:xfrm>
        </p:grpSpPr>
        <p:sp>
          <p:nvSpPr>
            <p:cNvPr id="354" name="Google Shape;354;p17"/>
            <p:cNvSpPr/>
            <p:nvPr/>
          </p:nvSpPr>
          <p:spPr>
            <a:xfrm>
              <a:off x="16393041" y="2900592"/>
              <a:ext cx="2509395" cy="479363"/>
            </a:xfrm>
            <a:custGeom>
              <a:rect b="b" l="l" r="r" t="t"/>
              <a:pathLst>
                <a:path extrusionOk="0" h="5612" w="29378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5874813" y="2878469"/>
              <a:ext cx="231738" cy="397106"/>
            </a:xfrm>
            <a:custGeom>
              <a:rect b="b" l="l" r="r" t="t"/>
              <a:pathLst>
                <a:path extrusionOk="0" h="4649" w="2713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5360514" y="2731380"/>
              <a:ext cx="488503" cy="838373"/>
            </a:xfrm>
            <a:custGeom>
              <a:rect b="b" l="l" r="r" t="t"/>
              <a:pathLst>
                <a:path extrusionOk="0" h="9815" w="5719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17"/>
          <p:cNvGrpSpPr/>
          <p:nvPr/>
        </p:nvGrpSpPr>
        <p:grpSpPr>
          <a:xfrm>
            <a:off x="7376678" y="1022281"/>
            <a:ext cx="898372" cy="321501"/>
            <a:chOff x="19665898" y="2726084"/>
            <a:chExt cx="2395021" cy="857335"/>
          </a:xfrm>
        </p:grpSpPr>
        <p:sp>
          <p:nvSpPr>
            <p:cNvPr id="358" name="Google Shape;358;p17"/>
            <p:cNvSpPr/>
            <p:nvPr/>
          </p:nvSpPr>
          <p:spPr>
            <a:xfrm>
              <a:off x="20661012" y="2900592"/>
              <a:ext cx="1399907" cy="479363"/>
            </a:xfrm>
            <a:custGeom>
              <a:rect b="b" l="l" r="r" t="t"/>
              <a:pathLst>
                <a:path extrusionOk="0" h="5612" w="16389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19665898" y="2726084"/>
              <a:ext cx="857335" cy="857335"/>
            </a:xfrm>
            <a:custGeom>
              <a:rect b="b" l="l" r="r" t="t"/>
              <a:pathLst>
                <a:path extrusionOk="0" h="10037" w="10037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17"/>
          <p:cNvGrpSpPr/>
          <p:nvPr/>
        </p:nvGrpSpPr>
        <p:grpSpPr>
          <a:xfrm>
            <a:off x="3074910" y="422202"/>
            <a:ext cx="318158" cy="335787"/>
            <a:chOff x="8197573" y="1125872"/>
            <a:chExt cx="848196" cy="895432"/>
          </a:xfrm>
        </p:grpSpPr>
        <p:sp>
          <p:nvSpPr>
            <p:cNvPr id="361" name="Google Shape;361;p1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7"/>
          <p:cNvGrpSpPr/>
          <p:nvPr/>
        </p:nvGrpSpPr>
        <p:grpSpPr>
          <a:xfrm>
            <a:off x="3693156" y="421626"/>
            <a:ext cx="1440908" cy="336363"/>
            <a:chOff x="9845790" y="1124335"/>
            <a:chExt cx="3841396" cy="896969"/>
          </a:xfrm>
        </p:grpSpPr>
        <p:sp>
          <p:nvSpPr>
            <p:cNvPr id="365" name="Google Shape;365;p17"/>
            <p:cNvSpPr/>
            <p:nvPr/>
          </p:nvSpPr>
          <p:spPr>
            <a:xfrm>
              <a:off x="11945095" y="1294999"/>
              <a:ext cx="301097" cy="516007"/>
            </a:xfrm>
            <a:custGeom>
              <a:rect b="b" l="l" r="r" t="t"/>
              <a:pathLst>
                <a:path extrusionOk="0" h="6041" w="3525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10882929" y="1322503"/>
              <a:ext cx="366612" cy="488503"/>
            </a:xfrm>
            <a:custGeom>
              <a:rect b="b" l="l" r="r" t="t"/>
              <a:pathLst>
                <a:path extrusionOk="0" h="5719" w="4292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11308052" y="1446700"/>
              <a:ext cx="279828" cy="371908"/>
            </a:xfrm>
            <a:custGeom>
              <a:rect b="b" l="l" r="r" t="t"/>
              <a:pathLst>
                <a:path extrusionOk="0" h="4354" w="3276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1637251" y="1446700"/>
              <a:ext cx="253092" cy="371908"/>
            </a:xfrm>
            <a:custGeom>
              <a:rect b="b" l="l" r="r" t="t"/>
              <a:pathLst>
                <a:path extrusionOk="0" h="4354" w="2963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12311707" y="1453534"/>
              <a:ext cx="89945" cy="357472"/>
            </a:xfrm>
            <a:custGeom>
              <a:rect b="b" l="l" r="r" t="t"/>
              <a:pathLst>
                <a:path extrusionOk="0" h="4185" w="1053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12311707" y="1299611"/>
              <a:ext cx="89945" cy="103697"/>
            </a:xfrm>
            <a:custGeom>
              <a:rect b="b" l="l" r="r" t="t"/>
              <a:pathLst>
                <a:path extrusionOk="0" h="1214" w="1053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12464092" y="1314816"/>
              <a:ext cx="306393" cy="503792"/>
            </a:xfrm>
            <a:custGeom>
              <a:rect b="b" l="l" r="r" t="t"/>
              <a:pathLst>
                <a:path extrusionOk="0" h="5898" w="3587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12798587" y="1446700"/>
              <a:ext cx="311005" cy="371908"/>
            </a:xfrm>
            <a:custGeom>
              <a:rect b="b" l="l" r="r" t="t"/>
              <a:pathLst>
                <a:path extrusionOk="0" h="4354" w="3641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13163576" y="1446700"/>
              <a:ext cx="184502" cy="364306"/>
            </a:xfrm>
            <a:custGeom>
              <a:rect b="b" l="l" r="r" t="t"/>
              <a:pathLst>
                <a:path extrusionOk="0" h="4265" w="216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13383782" y="1446700"/>
              <a:ext cx="303403" cy="521303"/>
            </a:xfrm>
            <a:custGeom>
              <a:rect b="b" l="l" r="r" t="t"/>
              <a:pathLst>
                <a:path extrusionOk="0" h="6103" w="3552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9845790" y="1124335"/>
              <a:ext cx="352860" cy="768928"/>
            </a:xfrm>
            <a:custGeom>
              <a:rect b="b" l="l" r="r" t="t"/>
              <a:pathLst>
                <a:path extrusionOk="0" h="9002" w="4131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10065996" y="1124335"/>
              <a:ext cx="405477" cy="896200"/>
            </a:xfrm>
            <a:custGeom>
              <a:rect b="b" l="l" r="r" t="t"/>
              <a:pathLst>
                <a:path extrusionOk="0" h="10492" w="4747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10338819" y="1251607"/>
              <a:ext cx="352860" cy="769697"/>
            </a:xfrm>
            <a:custGeom>
              <a:rect b="b" l="l" r="r" t="t"/>
              <a:pathLst>
                <a:path extrusionOk="0" h="9011" w="4131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379" name="Google Shape;379;p1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Type - Display">
  <p:cSld name="CUSTOM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/>
          <p:nvPr/>
        </p:nvSpPr>
        <p:spPr>
          <a:xfrm>
            <a:off x="5934365" y="834"/>
            <a:ext cx="3209700" cy="51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8"/>
          <p:cNvSpPr txBox="1"/>
          <p:nvPr/>
        </p:nvSpPr>
        <p:spPr>
          <a:xfrm>
            <a:off x="2917939" y="2659710"/>
            <a:ext cx="282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8" name="Google Shape;388;p18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89" name="Google Shape;389;p18"/>
          <p:cNvSpPr txBox="1"/>
          <p:nvPr/>
        </p:nvSpPr>
        <p:spPr>
          <a:xfrm>
            <a:off x="6127598" y="2659710"/>
            <a:ext cx="282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457314" y="2431763"/>
            <a:ext cx="19815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cap="none" strike="noStrik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 sz="500"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i="0" sz="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2917939" y="1725788"/>
            <a:ext cx="282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18"/>
          <p:cNvSpPr txBox="1"/>
          <p:nvPr/>
        </p:nvSpPr>
        <p:spPr>
          <a:xfrm>
            <a:off x="6127598" y="1725788"/>
            <a:ext cx="282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3" name="Google Shape;393;p18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394" name="Google Shape;394;p1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Type - Slide Title">
  <p:cSld name="CUSTOM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/>
          <p:nvPr/>
        </p:nvSpPr>
        <p:spPr>
          <a:xfrm>
            <a:off x="5934365" y="834"/>
            <a:ext cx="3209700" cy="51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9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2" name="Google Shape;402;p19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3" name="Google Shape;403;p19"/>
          <p:cNvSpPr/>
          <p:nvPr/>
        </p:nvSpPr>
        <p:spPr>
          <a:xfrm>
            <a:off x="457314" y="2431763"/>
            <a:ext cx="19815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cap="none" strike="noStrik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 sz="500"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2917911" y="3016344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6127570" y="3016344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9"/>
          <p:cNvSpPr txBox="1"/>
          <p:nvPr/>
        </p:nvSpPr>
        <p:spPr>
          <a:xfrm>
            <a:off x="2917911" y="2247021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6127570" y="2247021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9"/>
          <p:cNvSpPr txBox="1"/>
          <p:nvPr/>
        </p:nvSpPr>
        <p:spPr>
          <a:xfrm>
            <a:off x="2917911" y="1477697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9"/>
          <p:cNvSpPr txBox="1"/>
          <p:nvPr/>
        </p:nvSpPr>
        <p:spPr>
          <a:xfrm>
            <a:off x="6127570" y="1477697"/>
            <a:ext cx="2823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2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19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411" name="Google Shape;411;p1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Type - Headline">
  <p:cSld name="CUSTOM_3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/>
          <p:nvPr/>
        </p:nvSpPr>
        <p:spPr>
          <a:xfrm>
            <a:off x="2974025" y="958275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20"/>
          <p:cNvSpPr txBox="1"/>
          <p:nvPr/>
        </p:nvSpPr>
        <p:spPr>
          <a:xfrm>
            <a:off x="2974025" y="1563222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20"/>
          <p:cNvSpPr txBox="1"/>
          <p:nvPr/>
        </p:nvSpPr>
        <p:spPr>
          <a:xfrm>
            <a:off x="2974025" y="2168177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1" lang="en" sz="1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5934365" y="834"/>
            <a:ext cx="3209700" cy="51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0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2" name="Google Shape;422;p2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3" name="Google Shape;423;p20"/>
          <p:cNvSpPr/>
          <p:nvPr/>
        </p:nvSpPr>
        <p:spPr>
          <a:xfrm>
            <a:off x="457314" y="2431763"/>
            <a:ext cx="19815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cap="none" strike="noStrik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 sz="500"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20"/>
          <p:cNvSpPr txBox="1"/>
          <p:nvPr/>
        </p:nvSpPr>
        <p:spPr>
          <a:xfrm>
            <a:off x="2974025" y="2773125"/>
            <a:ext cx="26868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1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>
            <a:off x="6195837" y="958275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20"/>
          <p:cNvSpPr txBox="1"/>
          <p:nvPr/>
        </p:nvSpPr>
        <p:spPr>
          <a:xfrm>
            <a:off x="6195837" y="1563222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20"/>
          <p:cNvSpPr txBox="1"/>
          <p:nvPr/>
        </p:nvSpPr>
        <p:spPr>
          <a:xfrm>
            <a:off x="6195837" y="2168177"/>
            <a:ext cx="268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1" lang="en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20"/>
          <p:cNvSpPr txBox="1"/>
          <p:nvPr/>
        </p:nvSpPr>
        <p:spPr>
          <a:xfrm>
            <a:off x="6195837" y="2773125"/>
            <a:ext cx="26868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9" name="Google Shape;429;p2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430" name="Google Shape;430;p2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Type - Body">
  <p:cSld name="CUSTOM_3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/>
          <p:nvPr/>
        </p:nvSpPr>
        <p:spPr>
          <a:xfrm>
            <a:off x="5934365" y="834"/>
            <a:ext cx="3209700" cy="51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1"/>
          <p:cNvSpPr txBox="1"/>
          <p:nvPr/>
        </p:nvSpPr>
        <p:spPr>
          <a:xfrm>
            <a:off x="2974025" y="378366"/>
            <a:ext cx="26868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11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11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i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b="1"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i="0" sz="1100" u="none" cap="none" strike="noStrik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9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i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21"/>
          <p:cNvSpPr txBox="1"/>
          <p:nvPr/>
        </p:nvSpPr>
        <p:spPr>
          <a:xfrm>
            <a:off x="6220162" y="378366"/>
            <a:ext cx="26868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i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b="1"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i="0" lang="en" sz="11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i="0" sz="1100" u="none" cap="none" strike="noStrik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177800" rtl="0" algn="l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rgbClr val="4E515D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i="1"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" sz="11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11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21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0" name="Google Shape;440;p21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1" name="Google Shape;441;p21"/>
          <p:cNvSpPr/>
          <p:nvPr/>
        </p:nvSpPr>
        <p:spPr>
          <a:xfrm>
            <a:off x="457314" y="2431763"/>
            <a:ext cx="1981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cap="none" strike="noStrik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 sz="500"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2" name="Google Shape;442;p21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443" name="Google Shape;443;p2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0 Type - Detail Body">
  <p:cSld name="CUSTOM_4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/>
          <p:nvPr/>
        </p:nvSpPr>
        <p:spPr>
          <a:xfrm>
            <a:off x="5934365" y="834"/>
            <a:ext cx="3209700" cy="514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2974025" y="333750"/>
            <a:ext cx="26868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9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i="1" sz="9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9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i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b="1"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i="0" sz="900" u="none" cap="none" strike="noStrik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9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b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i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2974025" y="4432086"/>
            <a:ext cx="26868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 sz="5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6220162" y="333750"/>
            <a:ext cx="26868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i="1" sz="9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i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b="1"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i="0" lang="en" sz="9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i="0" sz="900" u="none" cap="none" strike="noStrik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77800" rtl="0" algn="l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rgbClr val="4E515D"/>
              </a:buClr>
              <a:buSzPts val="900"/>
              <a:buFont typeface="Open Sans"/>
              <a:buChar char="●"/>
            </a:pPr>
            <a:r>
              <a:rPr b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i="1"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"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9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22"/>
          <p:cNvSpPr txBox="1"/>
          <p:nvPr/>
        </p:nvSpPr>
        <p:spPr>
          <a:xfrm>
            <a:off x="6220162" y="4432086"/>
            <a:ext cx="26868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8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 sz="5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22"/>
          <p:cNvSpPr/>
          <p:nvPr/>
        </p:nvSpPr>
        <p:spPr>
          <a:xfrm flipH="1">
            <a:off x="-172" y="834"/>
            <a:ext cx="2724900" cy="51417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2"/>
          <p:cNvSpPr/>
          <p:nvPr/>
        </p:nvSpPr>
        <p:spPr>
          <a:xfrm>
            <a:off x="457314" y="1333387"/>
            <a:ext cx="198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" name="Google Shape;455;p2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6" name="Google Shape;456;p22"/>
          <p:cNvSpPr/>
          <p:nvPr/>
        </p:nvSpPr>
        <p:spPr>
          <a:xfrm>
            <a:off x="457314" y="2431763"/>
            <a:ext cx="1981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cap="none" strike="noStrik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 sz="500"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457314" y="3589631"/>
            <a:ext cx="1981500" cy="1554000"/>
          </a:xfrm>
          <a:prstGeom prst="rect">
            <a:avLst/>
          </a:prstGeom>
          <a:solidFill>
            <a:srgbClr val="F9ECEE"/>
          </a:solidFill>
          <a:ln cap="flat" cmpd="sng" w="76200">
            <a:solidFill>
              <a:srgbClr val="E554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37175" lIns="137175" spcFirstLastPara="1" rIns="137175" wrap="square" tIns="1371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" sz="7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b="1" lang="en" sz="7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" sz="7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" sz="7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7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7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457314" y="3287006"/>
            <a:ext cx="1981500" cy="302700"/>
          </a:xfrm>
          <a:prstGeom prst="rect">
            <a:avLst/>
          </a:prstGeom>
          <a:solidFill>
            <a:srgbClr val="E5544B"/>
          </a:solidFill>
          <a:ln cap="flat" cmpd="sng" w="76200">
            <a:solidFill>
              <a:srgbClr val="E554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2875" lIns="137175" spcFirstLastPara="1" rIns="137175" wrap="square" tIns="1028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48486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b="1"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9" name="Google Shape;459;p2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460" name="Google Shape;460;p2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/>
        </p:nvSpPr>
        <p:spPr>
          <a:xfrm>
            <a:off x="3133721" y="4860422"/>
            <a:ext cx="12999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i="0" lang="en" sz="600" u="none" cap="none" strike="noStrik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4" name="Google Shape;464;p22"/>
          <p:cNvCxnSpPr/>
          <p:nvPr/>
        </p:nvCxnSpPr>
        <p:spPr>
          <a:xfrm flipH="1">
            <a:off x="2985432" y="4874939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2"/>
          <p:cNvCxnSpPr/>
          <p:nvPr/>
        </p:nvCxnSpPr>
        <p:spPr>
          <a:xfrm flipH="1">
            <a:off x="5315950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22"/>
          <p:cNvSpPr txBox="1"/>
          <p:nvPr/>
        </p:nvSpPr>
        <p:spPr>
          <a:xfrm>
            <a:off x="4547600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22"/>
          <p:cNvSpPr txBox="1"/>
          <p:nvPr>
            <p:ph idx="12" type="sldNum"/>
          </p:nvPr>
        </p:nvSpPr>
        <p:spPr>
          <a:xfrm>
            <a:off x="5377495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22"/>
          <p:cNvSpPr txBox="1"/>
          <p:nvPr/>
        </p:nvSpPr>
        <p:spPr>
          <a:xfrm>
            <a:off x="6362267" y="4860422"/>
            <a:ext cx="12999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i="0" lang="en" sz="600" u="none" cap="none" strike="noStrik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9" name="Google Shape;469;p22"/>
          <p:cNvCxnSpPr/>
          <p:nvPr/>
        </p:nvCxnSpPr>
        <p:spPr>
          <a:xfrm flipH="1">
            <a:off x="6213977" y="4874939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22"/>
          <p:cNvSpPr txBox="1"/>
          <p:nvPr>
            <p:ph idx="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Main Title - Consul">
  <p:cSld name="Main Title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39424" cy="514093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3"/>
          <p:cNvSpPr txBox="1"/>
          <p:nvPr>
            <p:ph type="title"/>
          </p:nvPr>
        </p:nvSpPr>
        <p:spPr>
          <a:xfrm>
            <a:off x="3614845" y="1172428"/>
            <a:ext cx="4902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476" name="Google Shape;476;p23"/>
          <p:cNvSpPr txBox="1"/>
          <p:nvPr>
            <p:ph idx="1" type="subTitle"/>
          </p:nvPr>
        </p:nvSpPr>
        <p:spPr>
          <a:xfrm>
            <a:off x="3614845" y="3720319"/>
            <a:ext cx="4902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grpSp>
        <p:nvGrpSpPr>
          <p:cNvPr id="477" name="Google Shape;477;p23"/>
          <p:cNvGrpSpPr/>
          <p:nvPr/>
        </p:nvGrpSpPr>
        <p:grpSpPr>
          <a:xfrm>
            <a:off x="3621285" y="597302"/>
            <a:ext cx="1075074" cy="314934"/>
            <a:chOff x="8026824" y="2734455"/>
            <a:chExt cx="2866099" cy="839825"/>
          </a:xfrm>
        </p:grpSpPr>
        <p:sp>
          <p:nvSpPr>
            <p:cNvPr id="478" name="Google Shape;478;p23"/>
            <p:cNvSpPr/>
            <p:nvPr/>
          </p:nvSpPr>
          <p:spPr>
            <a:xfrm>
              <a:off x="9187391" y="2900592"/>
              <a:ext cx="1705531" cy="479363"/>
            </a:xfrm>
            <a:custGeom>
              <a:rect b="b" l="l" r="r" t="t"/>
              <a:pathLst>
                <a:path extrusionOk="0" h="5612" w="19967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8026824" y="2734455"/>
              <a:ext cx="871856" cy="839825"/>
            </a:xfrm>
            <a:custGeom>
              <a:rect b="b" l="l" r="r" t="t"/>
              <a:pathLst>
                <a:path extrusionOk="0" h="9832" w="10207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8355254" y="3062885"/>
              <a:ext cx="182281" cy="181427"/>
            </a:xfrm>
            <a:custGeom>
              <a:rect b="b" l="l" r="r" t="t"/>
              <a:pathLst>
                <a:path extrusionOk="0" h="2124" w="2134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1" name="Google Shape;481;p23"/>
          <p:cNvCxnSpPr/>
          <p:nvPr/>
        </p:nvCxnSpPr>
        <p:spPr>
          <a:xfrm>
            <a:off x="3160145" y="567394"/>
            <a:ext cx="0" cy="40086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2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2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2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5" name="Google Shape;485;p23"/>
          <p:cNvGrpSpPr/>
          <p:nvPr/>
        </p:nvGrpSpPr>
        <p:grpSpPr>
          <a:xfrm>
            <a:off x="758865" y="2362397"/>
            <a:ext cx="1793548" cy="418705"/>
            <a:chOff x="9845790" y="1124335"/>
            <a:chExt cx="3841396" cy="896969"/>
          </a:xfrm>
        </p:grpSpPr>
        <p:sp>
          <p:nvSpPr>
            <p:cNvPr id="486" name="Google Shape;486;p23"/>
            <p:cNvSpPr/>
            <p:nvPr/>
          </p:nvSpPr>
          <p:spPr>
            <a:xfrm>
              <a:off x="11945095" y="1294999"/>
              <a:ext cx="301097" cy="516007"/>
            </a:xfrm>
            <a:custGeom>
              <a:rect b="b" l="l" r="r" t="t"/>
              <a:pathLst>
                <a:path extrusionOk="0" h="6041" w="3525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10882929" y="1322503"/>
              <a:ext cx="366612" cy="488503"/>
            </a:xfrm>
            <a:custGeom>
              <a:rect b="b" l="l" r="r" t="t"/>
              <a:pathLst>
                <a:path extrusionOk="0" h="5719" w="4292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11308052" y="1446700"/>
              <a:ext cx="279828" cy="371908"/>
            </a:xfrm>
            <a:custGeom>
              <a:rect b="b" l="l" r="r" t="t"/>
              <a:pathLst>
                <a:path extrusionOk="0" h="4354" w="3276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11637251" y="1446700"/>
              <a:ext cx="253092" cy="371908"/>
            </a:xfrm>
            <a:custGeom>
              <a:rect b="b" l="l" r="r" t="t"/>
              <a:pathLst>
                <a:path extrusionOk="0" h="4354" w="2963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311707" y="1453534"/>
              <a:ext cx="89945" cy="357472"/>
            </a:xfrm>
            <a:custGeom>
              <a:rect b="b" l="l" r="r" t="t"/>
              <a:pathLst>
                <a:path extrusionOk="0" h="4185" w="1053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2311707" y="1299611"/>
              <a:ext cx="89945" cy="103697"/>
            </a:xfrm>
            <a:custGeom>
              <a:rect b="b" l="l" r="r" t="t"/>
              <a:pathLst>
                <a:path extrusionOk="0" h="1214" w="1053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2464092" y="1314816"/>
              <a:ext cx="306393" cy="503792"/>
            </a:xfrm>
            <a:custGeom>
              <a:rect b="b" l="l" r="r" t="t"/>
              <a:pathLst>
                <a:path extrusionOk="0" h="5898" w="3587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2798587" y="1446700"/>
              <a:ext cx="311005" cy="371908"/>
            </a:xfrm>
            <a:custGeom>
              <a:rect b="b" l="l" r="r" t="t"/>
              <a:pathLst>
                <a:path extrusionOk="0" h="4354" w="3641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13163576" y="1446700"/>
              <a:ext cx="184502" cy="364306"/>
            </a:xfrm>
            <a:custGeom>
              <a:rect b="b" l="l" r="r" t="t"/>
              <a:pathLst>
                <a:path extrusionOk="0" h="4265" w="216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13383782" y="1446700"/>
              <a:ext cx="303403" cy="521303"/>
            </a:xfrm>
            <a:custGeom>
              <a:rect b="b" l="l" r="r" t="t"/>
              <a:pathLst>
                <a:path extrusionOk="0" h="6103" w="3552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9845790" y="1124335"/>
              <a:ext cx="352860" cy="768928"/>
            </a:xfrm>
            <a:custGeom>
              <a:rect b="b" l="l" r="r" t="t"/>
              <a:pathLst>
                <a:path extrusionOk="0" h="9002" w="4131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0065996" y="1124335"/>
              <a:ext cx="405477" cy="896200"/>
            </a:xfrm>
            <a:custGeom>
              <a:rect b="b" l="l" r="r" t="t"/>
              <a:pathLst>
                <a:path extrusionOk="0" h="10492" w="4747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10338819" y="1251607"/>
              <a:ext cx="352860" cy="769697"/>
            </a:xfrm>
            <a:custGeom>
              <a:rect b="b" l="l" r="r" t="t"/>
              <a:pathLst>
                <a:path extrusionOk="0" h="9011" w="4131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Main Title - Nomad">
  <p:cSld name="Main Title_1_2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39424" cy="5140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24"/>
          <p:cNvCxnSpPr/>
          <p:nvPr/>
        </p:nvCxnSpPr>
        <p:spPr>
          <a:xfrm>
            <a:off x="3160145" y="567394"/>
            <a:ext cx="0" cy="40086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2" name="Google Shape;502;p24"/>
          <p:cNvGrpSpPr/>
          <p:nvPr/>
        </p:nvGrpSpPr>
        <p:grpSpPr>
          <a:xfrm>
            <a:off x="3613021" y="595011"/>
            <a:ext cx="1091638" cy="319515"/>
            <a:chOff x="11667745" y="2726084"/>
            <a:chExt cx="2910260" cy="852040"/>
          </a:xfrm>
        </p:grpSpPr>
        <p:sp>
          <p:nvSpPr>
            <p:cNvPr id="503" name="Google Shape;503;p24"/>
            <p:cNvSpPr/>
            <p:nvPr/>
          </p:nvSpPr>
          <p:spPr>
            <a:xfrm>
              <a:off x="12706422" y="2900592"/>
              <a:ext cx="1871583" cy="479363"/>
            </a:xfrm>
            <a:custGeom>
              <a:rect b="b" l="l" r="r" t="t"/>
              <a:pathLst>
                <a:path extrusionOk="0" h="5612" w="21911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2038884" y="2939457"/>
              <a:ext cx="371908" cy="638667"/>
            </a:xfrm>
            <a:custGeom>
              <a:rect b="b" l="l" r="r" t="t"/>
              <a:pathLst>
                <a:path extrusionOk="0" h="7477" w="4354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11667745" y="2726084"/>
              <a:ext cx="743047" cy="397875"/>
            </a:xfrm>
            <a:custGeom>
              <a:rect b="b" l="l" r="r" t="t"/>
              <a:pathLst>
                <a:path extrusionOk="0" h="4658" w="8699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11667745" y="2939457"/>
              <a:ext cx="371224" cy="638667"/>
            </a:xfrm>
            <a:custGeom>
              <a:rect b="b" l="l" r="r" t="t"/>
              <a:pathLst>
                <a:path extrusionOk="0" h="7477" w="4346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7" name="Google Shape;507;p2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2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4"/>
          <p:cNvSpPr txBox="1"/>
          <p:nvPr>
            <p:ph type="title"/>
          </p:nvPr>
        </p:nvSpPr>
        <p:spPr>
          <a:xfrm>
            <a:off x="3614845" y="1172428"/>
            <a:ext cx="4902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511" name="Google Shape;511;p24"/>
          <p:cNvSpPr txBox="1"/>
          <p:nvPr>
            <p:ph idx="1" type="subTitle"/>
          </p:nvPr>
        </p:nvSpPr>
        <p:spPr>
          <a:xfrm>
            <a:off x="3614845" y="3720319"/>
            <a:ext cx="4902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grpSp>
        <p:nvGrpSpPr>
          <p:cNvPr id="512" name="Google Shape;512;p24"/>
          <p:cNvGrpSpPr/>
          <p:nvPr/>
        </p:nvGrpSpPr>
        <p:grpSpPr>
          <a:xfrm>
            <a:off x="758865" y="2362397"/>
            <a:ext cx="1793548" cy="418705"/>
            <a:chOff x="9845790" y="1124335"/>
            <a:chExt cx="3841396" cy="896969"/>
          </a:xfrm>
        </p:grpSpPr>
        <p:sp>
          <p:nvSpPr>
            <p:cNvPr id="513" name="Google Shape;513;p24"/>
            <p:cNvSpPr/>
            <p:nvPr/>
          </p:nvSpPr>
          <p:spPr>
            <a:xfrm>
              <a:off x="11945095" y="1294999"/>
              <a:ext cx="301097" cy="516007"/>
            </a:xfrm>
            <a:custGeom>
              <a:rect b="b" l="l" r="r" t="t"/>
              <a:pathLst>
                <a:path extrusionOk="0" h="6041" w="3525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882929" y="1322503"/>
              <a:ext cx="366612" cy="488503"/>
            </a:xfrm>
            <a:custGeom>
              <a:rect b="b" l="l" r="r" t="t"/>
              <a:pathLst>
                <a:path extrusionOk="0" h="5719" w="4292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1308052" y="1446700"/>
              <a:ext cx="279828" cy="371908"/>
            </a:xfrm>
            <a:custGeom>
              <a:rect b="b" l="l" r="r" t="t"/>
              <a:pathLst>
                <a:path extrusionOk="0" h="4354" w="3276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637251" y="1446700"/>
              <a:ext cx="253092" cy="371908"/>
            </a:xfrm>
            <a:custGeom>
              <a:rect b="b" l="l" r="r" t="t"/>
              <a:pathLst>
                <a:path extrusionOk="0" h="4354" w="2963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12311707" y="1453534"/>
              <a:ext cx="89945" cy="357472"/>
            </a:xfrm>
            <a:custGeom>
              <a:rect b="b" l="l" r="r" t="t"/>
              <a:pathLst>
                <a:path extrusionOk="0" h="4185" w="1053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2311707" y="1299611"/>
              <a:ext cx="89945" cy="103697"/>
            </a:xfrm>
            <a:custGeom>
              <a:rect b="b" l="l" r="r" t="t"/>
              <a:pathLst>
                <a:path extrusionOk="0" h="1214" w="1053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2464092" y="1314816"/>
              <a:ext cx="306393" cy="503792"/>
            </a:xfrm>
            <a:custGeom>
              <a:rect b="b" l="l" r="r" t="t"/>
              <a:pathLst>
                <a:path extrusionOk="0" h="5898" w="3587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2798587" y="1446700"/>
              <a:ext cx="311005" cy="371908"/>
            </a:xfrm>
            <a:custGeom>
              <a:rect b="b" l="l" r="r" t="t"/>
              <a:pathLst>
                <a:path extrusionOk="0" h="4354" w="3641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3163576" y="1446700"/>
              <a:ext cx="184502" cy="364306"/>
            </a:xfrm>
            <a:custGeom>
              <a:rect b="b" l="l" r="r" t="t"/>
              <a:pathLst>
                <a:path extrusionOk="0" h="4265" w="216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3383782" y="1446700"/>
              <a:ext cx="303403" cy="521303"/>
            </a:xfrm>
            <a:custGeom>
              <a:rect b="b" l="l" r="r" t="t"/>
              <a:pathLst>
                <a:path extrusionOk="0" h="6103" w="3552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845790" y="1124335"/>
              <a:ext cx="352860" cy="768928"/>
            </a:xfrm>
            <a:custGeom>
              <a:rect b="b" l="l" r="r" t="t"/>
              <a:pathLst>
                <a:path extrusionOk="0" h="9002" w="4131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0065996" y="1124335"/>
              <a:ext cx="405477" cy="896200"/>
            </a:xfrm>
            <a:custGeom>
              <a:rect b="b" l="l" r="r" t="t"/>
              <a:pathLst>
                <a:path extrusionOk="0" h="10492" w="4747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38819" y="1251607"/>
              <a:ext cx="352860" cy="769697"/>
            </a:xfrm>
            <a:custGeom>
              <a:rect b="b" l="l" r="r" t="t"/>
              <a:pathLst>
                <a:path extrusionOk="0" h="9011" w="4131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Main Title - Terraform">
  <p:cSld name="Main Title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39424" cy="5140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25"/>
          <p:cNvCxnSpPr/>
          <p:nvPr/>
        </p:nvCxnSpPr>
        <p:spPr>
          <a:xfrm>
            <a:off x="3160145" y="567394"/>
            <a:ext cx="0" cy="40086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25"/>
          <p:cNvGrpSpPr/>
          <p:nvPr/>
        </p:nvGrpSpPr>
        <p:grpSpPr>
          <a:xfrm>
            <a:off x="3613041" y="597574"/>
            <a:ext cx="1328575" cy="314390"/>
            <a:chOff x="15360514" y="2731380"/>
            <a:chExt cx="3541922" cy="838373"/>
          </a:xfrm>
        </p:grpSpPr>
        <p:sp>
          <p:nvSpPr>
            <p:cNvPr id="530" name="Google Shape;530;p25"/>
            <p:cNvSpPr/>
            <p:nvPr/>
          </p:nvSpPr>
          <p:spPr>
            <a:xfrm>
              <a:off x="16393041" y="2900592"/>
              <a:ext cx="2509395" cy="479363"/>
            </a:xfrm>
            <a:custGeom>
              <a:rect b="b" l="l" r="r" t="t"/>
              <a:pathLst>
                <a:path extrusionOk="0" h="5612" w="29378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15874813" y="2878469"/>
              <a:ext cx="231738" cy="397106"/>
            </a:xfrm>
            <a:custGeom>
              <a:rect b="b" l="l" r="r" t="t"/>
              <a:pathLst>
                <a:path extrusionOk="0" h="4649" w="2713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15360514" y="2731380"/>
              <a:ext cx="488503" cy="838373"/>
            </a:xfrm>
            <a:custGeom>
              <a:rect b="b" l="l" r="r" t="t"/>
              <a:pathLst>
                <a:path extrusionOk="0" h="9815" w="5719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3" name="Google Shape;533;p2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2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2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25"/>
          <p:cNvSpPr txBox="1"/>
          <p:nvPr>
            <p:ph type="title"/>
          </p:nvPr>
        </p:nvSpPr>
        <p:spPr>
          <a:xfrm>
            <a:off x="3614845" y="1172428"/>
            <a:ext cx="4902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537" name="Google Shape;537;p25"/>
          <p:cNvSpPr txBox="1"/>
          <p:nvPr>
            <p:ph idx="1" type="subTitle"/>
          </p:nvPr>
        </p:nvSpPr>
        <p:spPr>
          <a:xfrm>
            <a:off x="3614845" y="3720319"/>
            <a:ext cx="4902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grpSp>
        <p:nvGrpSpPr>
          <p:cNvPr id="538" name="Google Shape;538;p25"/>
          <p:cNvGrpSpPr/>
          <p:nvPr/>
        </p:nvGrpSpPr>
        <p:grpSpPr>
          <a:xfrm>
            <a:off x="758865" y="2362397"/>
            <a:ext cx="1793548" cy="418705"/>
            <a:chOff x="9845790" y="1124335"/>
            <a:chExt cx="3841396" cy="896969"/>
          </a:xfrm>
        </p:grpSpPr>
        <p:sp>
          <p:nvSpPr>
            <p:cNvPr id="539" name="Google Shape;539;p25"/>
            <p:cNvSpPr/>
            <p:nvPr/>
          </p:nvSpPr>
          <p:spPr>
            <a:xfrm>
              <a:off x="11945095" y="1294999"/>
              <a:ext cx="301097" cy="516007"/>
            </a:xfrm>
            <a:custGeom>
              <a:rect b="b" l="l" r="r" t="t"/>
              <a:pathLst>
                <a:path extrusionOk="0" h="6041" w="3525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10882929" y="1322503"/>
              <a:ext cx="366612" cy="488503"/>
            </a:xfrm>
            <a:custGeom>
              <a:rect b="b" l="l" r="r" t="t"/>
              <a:pathLst>
                <a:path extrusionOk="0" h="5719" w="4292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11308052" y="1446700"/>
              <a:ext cx="279828" cy="371908"/>
            </a:xfrm>
            <a:custGeom>
              <a:rect b="b" l="l" r="r" t="t"/>
              <a:pathLst>
                <a:path extrusionOk="0" h="4354" w="3276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11637251" y="1446700"/>
              <a:ext cx="253092" cy="371908"/>
            </a:xfrm>
            <a:custGeom>
              <a:rect b="b" l="l" r="r" t="t"/>
              <a:pathLst>
                <a:path extrusionOk="0" h="4354" w="2963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12311707" y="1453534"/>
              <a:ext cx="89945" cy="357472"/>
            </a:xfrm>
            <a:custGeom>
              <a:rect b="b" l="l" r="r" t="t"/>
              <a:pathLst>
                <a:path extrusionOk="0" h="4185" w="1053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12311707" y="1299611"/>
              <a:ext cx="89945" cy="103697"/>
            </a:xfrm>
            <a:custGeom>
              <a:rect b="b" l="l" r="r" t="t"/>
              <a:pathLst>
                <a:path extrusionOk="0" h="1214" w="1053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12464092" y="1314816"/>
              <a:ext cx="306393" cy="503792"/>
            </a:xfrm>
            <a:custGeom>
              <a:rect b="b" l="l" r="r" t="t"/>
              <a:pathLst>
                <a:path extrusionOk="0" h="5898" w="3587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2798587" y="1446700"/>
              <a:ext cx="311005" cy="371908"/>
            </a:xfrm>
            <a:custGeom>
              <a:rect b="b" l="l" r="r" t="t"/>
              <a:pathLst>
                <a:path extrusionOk="0" h="4354" w="3641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3163576" y="1446700"/>
              <a:ext cx="184502" cy="364306"/>
            </a:xfrm>
            <a:custGeom>
              <a:rect b="b" l="l" r="r" t="t"/>
              <a:pathLst>
                <a:path extrusionOk="0" h="4265" w="216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3383782" y="1446700"/>
              <a:ext cx="303403" cy="521303"/>
            </a:xfrm>
            <a:custGeom>
              <a:rect b="b" l="l" r="r" t="t"/>
              <a:pathLst>
                <a:path extrusionOk="0" h="6103" w="3552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845790" y="1124335"/>
              <a:ext cx="352860" cy="768928"/>
            </a:xfrm>
            <a:custGeom>
              <a:rect b="b" l="l" r="r" t="t"/>
              <a:pathLst>
                <a:path extrusionOk="0" h="9002" w="4131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065996" y="1124335"/>
              <a:ext cx="405477" cy="896200"/>
            </a:xfrm>
            <a:custGeom>
              <a:rect b="b" l="l" r="r" t="t"/>
              <a:pathLst>
                <a:path extrusionOk="0" h="10492" w="4747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0338819" y="1251607"/>
              <a:ext cx="352860" cy="769697"/>
            </a:xfrm>
            <a:custGeom>
              <a:rect b="b" l="l" r="r" t="t"/>
              <a:pathLst>
                <a:path extrusionOk="0" h="9011" w="4131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Main Title - Vault">
  <p:cSld name="Main Title_1_2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39424" cy="5140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26"/>
          <p:cNvCxnSpPr/>
          <p:nvPr/>
        </p:nvCxnSpPr>
        <p:spPr>
          <a:xfrm>
            <a:off x="3160145" y="567394"/>
            <a:ext cx="0" cy="40086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26"/>
          <p:cNvGrpSpPr/>
          <p:nvPr/>
        </p:nvGrpSpPr>
        <p:grpSpPr>
          <a:xfrm>
            <a:off x="3613071" y="594017"/>
            <a:ext cx="898372" cy="321501"/>
            <a:chOff x="19665898" y="2726084"/>
            <a:chExt cx="2395021" cy="857335"/>
          </a:xfrm>
        </p:grpSpPr>
        <p:sp>
          <p:nvSpPr>
            <p:cNvPr id="556" name="Google Shape;556;p26"/>
            <p:cNvSpPr/>
            <p:nvPr/>
          </p:nvSpPr>
          <p:spPr>
            <a:xfrm>
              <a:off x="20661012" y="2900592"/>
              <a:ext cx="1399907" cy="479363"/>
            </a:xfrm>
            <a:custGeom>
              <a:rect b="b" l="l" r="r" t="t"/>
              <a:pathLst>
                <a:path extrusionOk="0" h="5612" w="16389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9665898" y="2726084"/>
              <a:ext cx="857335" cy="857335"/>
            </a:xfrm>
            <a:custGeom>
              <a:rect b="b" l="l" r="r" t="t"/>
              <a:pathLst>
                <a:path extrusionOk="0" h="10037" w="10037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8" name="Google Shape;558;p26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26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2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26"/>
          <p:cNvSpPr txBox="1"/>
          <p:nvPr>
            <p:ph type="title"/>
          </p:nvPr>
        </p:nvSpPr>
        <p:spPr>
          <a:xfrm>
            <a:off x="3614845" y="1172428"/>
            <a:ext cx="4902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562" name="Google Shape;562;p26"/>
          <p:cNvSpPr txBox="1"/>
          <p:nvPr>
            <p:ph idx="1" type="subTitle"/>
          </p:nvPr>
        </p:nvSpPr>
        <p:spPr>
          <a:xfrm>
            <a:off x="3614845" y="3720319"/>
            <a:ext cx="4902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grpSp>
        <p:nvGrpSpPr>
          <p:cNvPr id="563" name="Google Shape;563;p26"/>
          <p:cNvGrpSpPr/>
          <p:nvPr/>
        </p:nvGrpSpPr>
        <p:grpSpPr>
          <a:xfrm>
            <a:off x="758865" y="2362397"/>
            <a:ext cx="1793548" cy="418705"/>
            <a:chOff x="9845790" y="1124335"/>
            <a:chExt cx="3841396" cy="896969"/>
          </a:xfrm>
        </p:grpSpPr>
        <p:sp>
          <p:nvSpPr>
            <p:cNvPr id="564" name="Google Shape;564;p26"/>
            <p:cNvSpPr/>
            <p:nvPr/>
          </p:nvSpPr>
          <p:spPr>
            <a:xfrm>
              <a:off x="11945095" y="1294999"/>
              <a:ext cx="301097" cy="516007"/>
            </a:xfrm>
            <a:custGeom>
              <a:rect b="b" l="l" r="r" t="t"/>
              <a:pathLst>
                <a:path extrusionOk="0" h="6041" w="3525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0882929" y="1322503"/>
              <a:ext cx="366612" cy="488503"/>
            </a:xfrm>
            <a:custGeom>
              <a:rect b="b" l="l" r="r" t="t"/>
              <a:pathLst>
                <a:path extrusionOk="0" h="5719" w="4292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1308052" y="1446700"/>
              <a:ext cx="279828" cy="371908"/>
            </a:xfrm>
            <a:custGeom>
              <a:rect b="b" l="l" r="r" t="t"/>
              <a:pathLst>
                <a:path extrusionOk="0" h="4354" w="3276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1637251" y="1446700"/>
              <a:ext cx="253092" cy="371908"/>
            </a:xfrm>
            <a:custGeom>
              <a:rect b="b" l="l" r="r" t="t"/>
              <a:pathLst>
                <a:path extrusionOk="0" h="4354" w="2963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2311707" y="1453534"/>
              <a:ext cx="89945" cy="357472"/>
            </a:xfrm>
            <a:custGeom>
              <a:rect b="b" l="l" r="r" t="t"/>
              <a:pathLst>
                <a:path extrusionOk="0" h="4185" w="1053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12311707" y="1299611"/>
              <a:ext cx="89945" cy="103697"/>
            </a:xfrm>
            <a:custGeom>
              <a:rect b="b" l="l" r="r" t="t"/>
              <a:pathLst>
                <a:path extrusionOk="0" h="1214" w="1053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2464092" y="1314816"/>
              <a:ext cx="306393" cy="503792"/>
            </a:xfrm>
            <a:custGeom>
              <a:rect b="b" l="l" r="r" t="t"/>
              <a:pathLst>
                <a:path extrusionOk="0" h="5898" w="3587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2798587" y="1446700"/>
              <a:ext cx="311005" cy="371908"/>
            </a:xfrm>
            <a:custGeom>
              <a:rect b="b" l="l" r="r" t="t"/>
              <a:pathLst>
                <a:path extrusionOk="0" h="4354" w="3641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3163576" y="1446700"/>
              <a:ext cx="184502" cy="364306"/>
            </a:xfrm>
            <a:custGeom>
              <a:rect b="b" l="l" r="r" t="t"/>
              <a:pathLst>
                <a:path extrusionOk="0" h="4265" w="216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13383782" y="1446700"/>
              <a:ext cx="303403" cy="521303"/>
            </a:xfrm>
            <a:custGeom>
              <a:rect b="b" l="l" r="r" t="t"/>
              <a:pathLst>
                <a:path extrusionOk="0" h="6103" w="3552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845790" y="1124335"/>
              <a:ext cx="352860" cy="768928"/>
            </a:xfrm>
            <a:custGeom>
              <a:rect b="b" l="l" r="r" t="t"/>
              <a:pathLst>
                <a:path extrusionOk="0" h="9002" w="4131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10065996" y="1124335"/>
              <a:ext cx="405477" cy="896200"/>
            </a:xfrm>
            <a:custGeom>
              <a:rect b="b" l="l" r="r" t="t"/>
              <a:pathLst>
                <a:path extrusionOk="0" h="10492" w="4747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10338819" y="1251607"/>
              <a:ext cx="352860" cy="769697"/>
            </a:xfrm>
            <a:custGeom>
              <a:rect b="b" l="l" r="r" t="t"/>
              <a:pathLst>
                <a:path extrusionOk="0" h="9011" w="4131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Stack - Full">
  <p:cSld name="Stack Graphic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3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7"/>
          <p:cNvSpPr txBox="1"/>
          <p:nvPr>
            <p:ph idx="1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0" name="Google Shape;580;p27"/>
          <p:cNvSpPr txBox="1"/>
          <p:nvPr>
            <p:ph idx="2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81" name="Google Shape;5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68" y="758616"/>
            <a:ext cx="3643747" cy="3377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27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27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2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27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86" name="Google Shape;586;p27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587" name="Google Shape;587;p2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7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591" name="Google Shape;591;p27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27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4" name="Google Shape;594;p27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5" name="Google Shape;595;p27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6" name="Google Shape;596;p27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7" name="Google Shape;597;p27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8" name="Google Shape;598;p27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9" name="Google Shape;599;p27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Consul">
  <p:cSld name="Stack Graphic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3191194" y="759244"/>
            <a:ext cx="3634694" cy="337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28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604" name="Google Shape;604;p28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605" name="Google Shape;605;p2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8" name="Google Shape;608;p28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28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2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28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612" name="Google Shape;612;p28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3" name="Google Shape;613;p28"/>
          <p:cNvGrpSpPr/>
          <p:nvPr/>
        </p:nvGrpSpPr>
        <p:grpSpPr>
          <a:xfrm>
            <a:off x="4212409" y="4042975"/>
            <a:ext cx="1075074" cy="314934"/>
            <a:chOff x="8026824" y="2734455"/>
            <a:chExt cx="2866099" cy="839825"/>
          </a:xfrm>
        </p:grpSpPr>
        <p:sp>
          <p:nvSpPr>
            <p:cNvPr id="614" name="Google Shape;614;p28"/>
            <p:cNvSpPr/>
            <p:nvPr/>
          </p:nvSpPr>
          <p:spPr>
            <a:xfrm>
              <a:off x="9187391" y="2900592"/>
              <a:ext cx="1705531" cy="479363"/>
            </a:xfrm>
            <a:custGeom>
              <a:rect b="b" l="l" r="r" t="t"/>
              <a:pathLst>
                <a:path extrusionOk="0" h="5612" w="19967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8026824" y="2734455"/>
              <a:ext cx="871856" cy="839825"/>
            </a:xfrm>
            <a:custGeom>
              <a:rect b="b" l="l" r="r" t="t"/>
              <a:pathLst>
                <a:path extrusionOk="0" h="9832" w="10207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8355254" y="3062885"/>
              <a:ext cx="182281" cy="181427"/>
            </a:xfrm>
            <a:custGeom>
              <a:rect b="b" l="l" r="r" t="t"/>
              <a:pathLst>
                <a:path extrusionOk="0" h="2124" w="2134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28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8" name="Google Shape;618;p28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9" name="Google Shape;619;p28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0" name="Google Shape;620;p28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1" name="Google Shape;621;p28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2" name="Google Shape;622;p28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3" name="Google Shape;623;p28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4" name="Google Shape;624;p28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5" name="Google Shape;625;p28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6" name="Google Shape;626;p28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Nomad">
  <p:cSld name="Stack Graphic_1_3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94" y="759244"/>
            <a:ext cx="3643302" cy="3376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29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631" name="Google Shape;631;p29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632" name="Google Shape;632;p2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5" name="Google Shape;635;p29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29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29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29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639" name="Google Shape;639;p29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0" name="Google Shape;640;p29"/>
          <p:cNvGrpSpPr/>
          <p:nvPr/>
        </p:nvGrpSpPr>
        <p:grpSpPr>
          <a:xfrm>
            <a:off x="4204150" y="3768777"/>
            <a:ext cx="1091638" cy="319515"/>
            <a:chOff x="11667745" y="2726084"/>
            <a:chExt cx="2910260" cy="852040"/>
          </a:xfrm>
        </p:grpSpPr>
        <p:sp>
          <p:nvSpPr>
            <p:cNvPr id="641" name="Google Shape;641;p29"/>
            <p:cNvSpPr/>
            <p:nvPr/>
          </p:nvSpPr>
          <p:spPr>
            <a:xfrm>
              <a:off x="12706422" y="2900592"/>
              <a:ext cx="1871583" cy="479363"/>
            </a:xfrm>
            <a:custGeom>
              <a:rect b="b" l="l" r="r" t="t"/>
              <a:pathLst>
                <a:path extrusionOk="0" h="5612" w="21911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12038884" y="2939457"/>
              <a:ext cx="371908" cy="638667"/>
            </a:xfrm>
            <a:custGeom>
              <a:rect b="b" l="l" r="r" t="t"/>
              <a:pathLst>
                <a:path extrusionOk="0" h="7477" w="4354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11667745" y="2726084"/>
              <a:ext cx="743047" cy="397875"/>
            </a:xfrm>
            <a:custGeom>
              <a:rect b="b" l="l" r="r" t="t"/>
              <a:pathLst>
                <a:path extrusionOk="0" h="4658" w="8699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11667745" y="2939457"/>
              <a:ext cx="371224" cy="638667"/>
            </a:xfrm>
            <a:custGeom>
              <a:rect b="b" l="l" r="r" t="t"/>
              <a:pathLst>
                <a:path extrusionOk="0" h="7477" w="4346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29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6" name="Google Shape;646;p29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7" name="Google Shape;647;p29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8" name="Google Shape;648;p29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9" name="Google Shape;649;p29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0" name="Google Shape;650;p29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1" name="Google Shape;651;p29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2" name="Google Shape;652;p29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3" name="Google Shape;653;p29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4" name="Google Shape;654;p29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Terraform">
  <p:cSld name="Stack Graphic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3191194" y="759244"/>
            <a:ext cx="3634694" cy="337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659" name="Google Shape;659;p3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2" name="Google Shape;662;p3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63" name="Google Shape;663;p30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30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30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30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667" name="Google Shape;667;p30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8" name="Google Shape;668;p30"/>
          <p:cNvGrpSpPr/>
          <p:nvPr/>
        </p:nvGrpSpPr>
        <p:grpSpPr>
          <a:xfrm>
            <a:off x="4051198" y="1024872"/>
            <a:ext cx="1328575" cy="314390"/>
            <a:chOff x="15360514" y="2731380"/>
            <a:chExt cx="3541922" cy="838373"/>
          </a:xfrm>
        </p:grpSpPr>
        <p:sp>
          <p:nvSpPr>
            <p:cNvPr id="669" name="Google Shape;669;p30"/>
            <p:cNvSpPr/>
            <p:nvPr/>
          </p:nvSpPr>
          <p:spPr>
            <a:xfrm>
              <a:off x="16393041" y="2900592"/>
              <a:ext cx="2509395" cy="479363"/>
            </a:xfrm>
            <a:custGeom>
              <a:rect b="b" l="l" r="r" t="t"/>
              <a:pathLst>
                <a:path extrusionOk="0" h="5612" w="29378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5874813" y="2878469"/>
              <a:ext cx="231738" cy="397106"/>
            </a:xfrm>
            <a:custGeom>
              <a:rect b="b" l="l" r="r" t="t"/>
              <a:pathLst>
                <a:path extrusionOk="0" h="4649" w="2713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5360514" y="2731380"/>
              <a:ext cx="488503" cy="838373"/>
            </a:xfrm>
            <a:custGeom>
              <a:rect b="b" l="l" r="r" t="t"/>
              <a:pathLst>
                <a:path extrusionOk="0" h="9815" w="5719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30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3" name="Google Shape;673;p30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4" name="Google Shape;674;p30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5" name="Google Shape;675;p30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6" name="Google Shape;676;p30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7" name="Google Shape;677;p30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8" name="Google Shape;678;p30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9" name="Google Shape;679;p30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0" name="Google Shape;680;p30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1" name="Google Shape;681;p30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Vault">
  <p:cSld name="Stack Graphic_1_3_1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94" y="759244"/>
            <a:ext cx="3634694" cy="337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31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686" name="Google Shape;686;p31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687" name="Google Shape;687;p3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0" name="Google Shape;690;p31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31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3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31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694" name="Google Shape;694;p31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31"/>
          <p:cNvGrpSpPr/>
          <p:nvPr/>
        </p:nvGrpSpPr>
        <p:grpSpPr>
          <a:xfrm>
            <a:off x="4266320" y="694067"/>
            <a:ext cx="898372" cy="321501"/>
            <a:chOff x="19665898" y="2726084"/>
            <a:chExt cx="2395021" cy="857335"/>
          </a:xfrm>
        </p:grpSpPr>
        <p:sp>
          <p:nvSpPr>
            <p:cNvPr id="696" name="Google Shape;696;p31"/>
            <p:cNvSpPr/>
            <p:nvPr/>
          </p:nvSpPr>
          <p:spPr>
            <a:xfrm>
              <a:off x="20661012" y="2900592"/>
              <a:ext cx="1399907" cy="479363"/>
            </a:xfrm>
            <a:custGeom>
              <a:rect b="b" l="l" r="r" t="t"/>
              <a:pathLst>
                <a:path extrusionOk="0" h="5612" w="16389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9665898" y="2726084"/>
              <a:ext cx="857335" cy="857335"/>
            </a:xfrm>
            <a:custGeom>
              <a:rect b="b" l="l" r="r" t="t"/>
              <a:pathLst>
                <a:path extrusionOk="0" h="10037" w="10037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31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9" name="Google Shape;699;p31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0" name="Google Shape;700;p31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1" name="Google Shape;701;p31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2" name="Google Shape;702;p31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3" name="Google Shape;703;p31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4" name="Google Shape;704;p31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5" name="Google Shape;705;p31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6" name="Google Shape;706;p31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7" name="Google Shape;707;p31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 Intro Shift - Terraform Static">
  <p:cSld name="Stack Graphic_1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"/>
            <a:ext cx="9139424" cy="514093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2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rotWithShape="0" dir="5100000" dist="104384">
              <a:srgbClr val="000000"/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"/>
          <p:cNvSpPr/>
          <p:nvPr/>
        </p:nvSpPr>
        <p:spPr>
          <a:xfrm rot="5400000">
            <a:off x="6953234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rotWithShape="0" dir="5100000" dist="104384">
              <a:srgbClr val="000000"/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" name="Google Shape;712;p32"/>
          <p:cNvGrpSpPr/>
          <p:nvPr/>
        </p:nvGrpSpPr>
        <p:grpSpPr>
          <a:xfrm>
            <a:off x="3069948" y="687986"/>
            <a:ext cx="4330237" cy="152438"/>
            <a:chOff x="0" y="0"/>
            <a:chExt cx="11547299" cy="406500"/>
          </a:xfrm>
        </p:grpSpPr>
        <p:sp>
          <p:nvSpPr>
            <p:cNvPr id="713" name="Google Shape;713;p32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559290" y="82649"/>
              <a:ext cx="46128" cy="234211"/>
            </a:xfrm>
            <a:custGeom>
              <a:rect b="b" l="l" r="r" t="t"/>
              <a:pathLst>
                <a:path extrusionOk="0" h="21394" w="19671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8" name="Google Shape;718;p32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719" name="Google Shape;719;p32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rect b="b" l="l" r="r" t="t"/>
                <a:pathLst>
                  <a:path extrusionOk="0" h="21600" w="2160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cap="flat" cmpd="sng" w="25400">
                <a:solidFill>
                  <a:srgbClr val="1C1E2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1" name="Google Shape;721;p32"/>
          <p:cNvSpPr txBox="1"/>
          <p:nvPr>
            <p:ph idx="1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2" name="Google Shape;722;p32"/>
          <p:cNvSpPr txBox="1"/>
          <p:nvPr>
            <p:ph idx="2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3" name="Google Shape;723;p32"/>
          <p:cNvSpPr txBox="1"/>
          <p:nvPr>
            <p:ph idx="3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4" name="Google Shape;724;p32"/>
          <p:cNvSpPr txBox="1"/>
          <p:nvPr>
            <p:ph idx="4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25" name="Google Shape;725;p3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3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3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32"/>
          <p:cNvSpPr txBox="1"/>
          <p:nvPr>
            <p:ph idx="5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729" name="Google Shape;729;p32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2"/>
          <p:cNvSpPr txBox="1"/>
          <p:nvPr>
            <p:ph idx="6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1" name="Google Shape;731;p32"/>
          <p:cNvSpPr txBox="1"/>
          <p:nvPr>
            <p:ph idx="7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32" name="Google Shape;732;p3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33" name="Google Shape;733;p3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734" name="Google Shape;734;p3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 Intro Shift - Terraform Dynamic">
  <p:cSld name="Stack Graphic_1_1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"/>
            <a:ext cx="9139424" cy="514093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3"/>
          <p:cNvSpPr/>
          <p:nvPr/>
        </p:nvSpPr>
        <p:spPr>
          <a:xfrm rot="5400000">
            <a:off x="6950053" y="-6219"/>
            <a:ext cx="742932" cy="2680398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rotWithShape="0" dir="5400000" dist="127000">
              <a:srgbClr val="1C1E24">
                <a:alpha val="1137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3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rotWithShape="0" dir="5100000" dist="104384">
              <a:srgbClr val="000000"/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3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3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3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4337090" y="687986"/>
            <a:ext cx="152400" cy="1524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4404683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3"/>
          <p:cNvGrpSpPr/>
          <p:nvPr/>
        </p:nvGrpSpPr>
        <p:grpSpPr>
          <a:xfrm>
            <a:off x="7247748" y="687986"/>
            <a:ext cx="152438" cy="152438"/>
            <a:chOff x="0" y="0"/>
            <a:chExt cx="406500" cy="406500"/>
          </a:xfrm>
        </p:grpSpPr>
        <p:sp>
          <p:nvSpPr>
            <p:cNvPr id="747" name="Google Shape;747;p33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05357" y="144227"/>
              <a:ext cx="194724" cy="134892"/>
            </a:xfrm>
            <a:custGeom>
              <a:rect b="b" l="l" r="r" t="t"/>
              <a:pathLst>
                <a:path extrusionOk="0" h="21600" w="2160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Google Shape;749;p33"/>
          <p:cNvSpPr txBox="1"/>
          <p:nvPr>
            <p:ph idx="1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0" name="Google Shape;750;p33"/>
          <p:cNvSpPr txBox="1"/>
          <p:nvPr>
            <p:ph idx="2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1" name="Google Shape;751;p33"/>
          <p:cNvSpPr txBox="1"/>
          <p:nvPr>
            <p:ph idx="3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2" name="Google Shape;752;p33"/>
          <p:cNvSpPr txBox="1"/>
          <p:nvPr>
            <p:ph idx="4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3" name="Google Shape;753;p33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4" name="Google Shape;754;p33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55" name="Google Shape;755;p33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56" name="Google Shape;756;p33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757" name="Google Shape;757;p33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0" name="Google Shape;760;p3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3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3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33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764" name="Google Shape;764;p33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Consul">
  <p:cSld name="Stack Graphic_1_1_1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"/>
          <p:cNvSpPr/>
          <p:nvPr/>
        </p:nvSpPr>
        <p:spPr>
          <a:xfrm rot="5400000">
            <a:off x="6952514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7247748" y="686678"/>
            <a:ext cx="152400" cy="1524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7287257" y="740764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4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0" name="Google Shape;770;p34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1" name="Google Shape;771;p34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4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4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4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6" name="Google Shape;776;p34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7" name="Google Shape;777;p34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4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4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0" name="Google Shape;780;p34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81" name="Google Shape;781;p34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82" name="Google Shape;782;p34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783" name="Google Shape;783;p34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34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787" name="Google Shape;787;p34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3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3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3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Consul with Boxes">
  <p:cSld name="Stack Graphic_1_1_1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5"/>
          <p:cNvSpPr/>
          <p:nvPr/>
        </p:nvSpPr>
        <p:spPr>
          <a:xfrm rot="5400000">
            <a:off x="6952514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7247748" y="686678"/>
            <a:ext cx="152400" cy="1524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7287257" y="740764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5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7" name="Google Shape;797;p35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5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5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5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5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2" name="Google Shape;802;p35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3" name="Google Shape;803;p35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5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5"/>
          <p:cNvSpPr/>
          <p:nvPr/>
        </p:nvSpPr>
        <p:spPr>
          <a:xfrm>
            <a:off x="5982352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9396A2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5"/>
          <p:cNvSpPr/>
          <p:nvPr/>
        </p:nvSpPr>
        <p:spPr>
          <a:xfrm>
            <a:off x="3071686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9396A2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5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8" name="Google Shape;808;p35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09" name="Google Shape;809;p35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810" name="Google Shape;810;p35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811" name="Google Shape;811;p3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35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815" name="Google Shape;815;p35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35"/>
          <p:cNvSpPr txBox="1"/>
          <p:nvPr>
            <p:ph idx="8" type="body"/>
          </p:nvPr>
        </p:nvSpPr>
        <p:spPr>
          <a:xfrm>
            <a:off x="3199955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7" name="Google Shape;817;p35"/>
          <p:cNvSpPr txBox="1"/>
          <p:nvPr>
            <p:ph idx="9" type="body"/>
          </p:nvPr>
        </p:nvSpPr>
        <p:spPr>
          <a:xfrm>
            <a:off x="6149124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18" name="Google Shape;818;p3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3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3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Nomad">
  <p:cSld name="Stack Graphic_1_1_1_1_1_1_1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6"/>
          <p:cNvSpPr/>
          <p:nvPr/>
        </p:nvSpPr>
        <p:spPr>
          <a:xfrm rot="5400000">
            <a:off x="6950053" y="-6219"/>
            <a:ext cx="742932" cy="2680398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rotWithShape="0" dir="5400000" dist="127000">
              <a:srgbClr val="1C1E24">
                <a:alpha val="1137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6"/>
          <p:cNvSpPr/>
          <p:nvPr/>
        </p:nvSpPr>
        <p:spPr>
          <a:xfrm>
            <a:off x="7247748" y="687986"/>
            <a:ext cx="152400" cy="1524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7287255" y="742071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6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6" name="Google Shape;826;p36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7" name="Google Shape;827;p36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6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6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2" name="Google Shape;832;p36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3" name="Google Shape;833;p36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6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36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37" name="Google Shape;837;p36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838" name="Google Shape;838;p36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839" name="Google Shape;839;p36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36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843" name="Google Shape;843;p36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36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3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36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Nomad with Boxes">
  <p:cSld name="Stack Graphic_1_1_1_1_1_1_1_3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7"/>
          <p:cNvSpPr/>
          <p:nvPr/>
        </p:nvSpPr>
        <p:spPr>
          <a:xfrm rot="5400000">
            <a:off x="6950053" y="-6219"/>
            <a:ext cx="742932" cy="2680398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rotWithShape="0" dir="5400000" dist="127000">
              <a:srgbClr val="1C1E24">
                <a:alpha val="1137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7247748" y="687986"/>
            <a:ext cx="152400" cy="1524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7287255" y="742071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7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2" name="Google Shape;852;p37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3" name="Google Shape;853;p37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7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7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8" name="Google Shape;858;p37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9" name="Google Shape;859;p37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3071686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D2D4DB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7"/>
          <p:cNvSpPr/>
          <p:nvPr/>
        </p:nvSpPr>
        <p:spPr>
          <a:xfrm>
            <a:off x="5982352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D2D4DB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7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4" name="Google Shape;864;p37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65" name="Google Shape;865;p37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866" name="Google Shape;866;p37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867" name="Google Shape;867;p3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37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871" name="Google Shape;871;p37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37"/>
          <p:cNvSpPr txBox="1"/>
          <p:nvPr>
            <p:ph idx="8" type="body"/>
          </p:nvPr>
        </p:nvSpPr>
        <p:spPr>
          <a:xfrm>
            <a:off x="3199955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3" name="Google Shape;873;p37"/>
          <p:cNvSpPr txBox="1"/>
          <p:nvPr>
            <p:ph idx="9" type="body"/>
          </p:nvPr>
        </p:nvSpPr>
        <p:spPr>
          <a:xfrm>
            <a:off x="6149124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74" name="Google Shape;874;p37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3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37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Terraform">
  <p:cSld name="Stack Graphic_1_1_1_1_1_1_1_2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8"/>
          <p:cNvSpPr/>
          <p:nvPr/>
        </p:nvSpPr>
        <p:spPr>
          <a:xfrm rot="5400000">
            <a:off x="6950053" y="-6219"/>
            <a:ext cx="742932" cy="2680398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rotWithShape="0" dir="5400000" dist="127000">
              <a:srgbClr val="1C1E24">
                <a:alpha val="1137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38"/>
          <p:cNvGrpSpPr/>
          <p:nvPr/>
        </p:nvGrpSpPr>
        <p:grpSpPr>
          <a:xfrm>
            <a:off x="7247748" y="687986"/>
            <a:ext cx="152438" cy="152438"/>
            <a:chOff x="0" y="0"/>
            <a:chExt cx="406500" cy="406500"/>
          </a:xfrm>
        </p:grpSpPr>
        <p:sp>
          <p:nvSpPr>
            <p:cNvPr id="880" name="Google Shape;880;p38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05357" y="144227"/>
              <a:ext cx="194724" cy="134892"/>
            </a:xfrm>
            <a:custGeom>
              <a:rect b="b" l="l" r="r" t="t"/>
              <a:pathLst>
                <a:path extrusionOk="0" h="21600" w="2160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38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3" name="Google Shape;883;p38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4" name="Google Shape;884;p38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8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8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8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8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9" name="Google Shape;889;p38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0" name="Google Shape;890;p38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8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3" name="Google Shape;893;p38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94" name="Google Shape;894;p38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895" name="Google Shape;895;p38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896" name="Google Shape;896;p3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38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900" name="Google Shape;900;p38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38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3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3" name="Google Shape;903;p38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Terraform with Boxes">
  <p:cSld name="Stack Graphic_1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9"/>
          <p:cNvSpPr/>
          <p:nvPr/>
        </p:nvSpPr>
        <p:spPr>
          <a:xfrm rot="5400000">
            <a:off x="6950053" y="-6219"/>
            <a:ext cx="742932" cy="2680398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rotWithShape="0" dir="5400000" dist="127000">
              <a:srgbClr val="1C1E24">
                <a:alpha val="1137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" name="Google Shape;906;p39"/>
          <p:cNvGrpSpPr/>
          <p:nvPr/>
        </p:nvGrpSpPr>
        <p:grpSpPr>
          <a:xfrm>
            <a:off x="7247748" y="687986"/>
            <a:ext cx="152438" cy="152438"/>
            <a:chOff x="0" y="0"/>
            <a:chExt cx="406500" cy="406500"/>
          </a:xfrm>
        </p:grpSpPr>
        <p:sp>
          <p:nvSpPr>
            <p:cNvPr id="907" name="Google Shape;907;p39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05357" y="144227"/>
              <a:ext cx="194724" cy="134892"/>
            </a:xfrm>
            <a:custGeom>
              <a:rect b="b" l="l" r="r" t="t"/>
              <a:pathLst>
                <a:path extrusionOk="0" h="21600" w="2160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9" name="Google Shape;909;p39"/>
          <p:cNvSpPr txBox="1"/>
          <p:nvPr>
            <p:ph idx="1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0" name="Google Shape;910;p39"/>
          <p:cNvSpPr txBox="1"/>
          <p:nvPr>
            <p:ph idx="2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1" name="Google Shape;911;p39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9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9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9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9"/>
          <p:cNvSpPr txBox="1"/>
          <p:nvPr>
            <p:ph idx="3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6" name="Google Shape;916;p39"/>
          <p:cNvSpPr txBox="1"/>
          <p:nvPr>
            <p:ph idx="4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7" name="Google Shape;917;p39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9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9"/>
          <p:cNvSpPr/>
          <p:nvPr/>
        </p:nvSpPr>
        <p:spPr>
          <a:xfrm>
            <a:off x="3071686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D2D4DB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9"/>
          <p:cNvSpPr/>
          <p:nvPr/>
        </p:nvSpPr>
        <p:spPr>
          <a:xfrm>
            <a:off x="5982352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D2D4DB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9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2" name="Google Shape;922;p39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23" name="Google Shape;923;p39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924" name="Google Shape;924;p39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925" name="Google Shape;925;p3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9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929" name="Google Shape;929;p39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39"/>
          <p:cNvSpPr txBox="1"/>
          <p:nvPr>
            <p:ph idx="8" type="body"/>
          </p:nvPr>
        </p:nvSpPr>
        <p:spPr>
          <a:xfrm>
            <a:off x="3199955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1" name="Google Shape;931;p39"/>
          <p:cNvSpPr txBox="1"/>
          <p:nvPr>
            <p:ph idx="9" type="body"/>
          </p:nvPr>
        </p:nvSpPr>
        <p:spPr>
          <a:xfrm>
            <a:off x="6149124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32" name="Google Shape;932;p39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39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4" name="Google Shape;934;p39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Vault">
  <p:cSld name="CUSTOM_8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0"/>
          <p:cNvSpPr/>
          <p:nvPr/>
        </p:nvSpPr>
        <p:spPr>
          <a:xfrm rot="5400000">
            <a:off x="6952514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0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0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0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0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0"/>
          <p:cNvSpPr/>
          <p:nvPr/>
        </p:nvSpPr>
        <p:spPr>
          <a:xfrm>
            <a:off x="7247748" y="687986"/>
            <a:ext cx="152400" cy="15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7287257" y="742071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0"/>
          <p:cNvSpPr txBox="1"/>
          <p:nvPr>
            <p:ph idx="1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4" name="Google Shape;944;p40"/>
          <p:cNvSpPr txBox="1"/>
          <p:nvPr>
            <p:ph idx="2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5" name="Google Shape;945;p40"/>
          <p:cNvSpPr txBox="1"/>
          <p:nvPr>
            <p:ph idx="3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6" name="Google Shape;946;p40"/>
          <p:cNvSpPr txBox="1"/>
          <p:nvPr>
            <p:ph idx="4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7" name="Google Shape;947;p40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40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0"/>
          <p:cNvSpPr txBox="1"/>
          <p:nvPr>
            <p:ph idx="5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0" name="Google Shape;950;p40"/>
          <p:cNvSpPr txBox="1"/>
          <p:nvPr>
            <p:ph idx="6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51" name="Google Shape;951;p4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952" name="Google Shape;952;p4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953" name="Google Shape;953;p4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40"/>
          <p:cNvSpPr txBox="1"/>
          <p:nvPr>
            <p:ph idx="7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957" name="Google Shape;957;p40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40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0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" name="Google Shape;960;p40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- Shift - Vault with Boxes">
  <p:cSld name="Stack Graphic_1_1_1_1_2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1"/>
          <p:cNvSpPr/>
          <p:nvPr/>
        </p:nvSpPr>
        <p:spPr>
          <a:xfrm rot="5400000">
            <a:off x="6952514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41"/>
          <p:cNvSpPr/>
          <p:nvPr/>
        </p:nvSpPr>
        <p:spPr>
          <a:xfrm rot="5400000">
            <a:off x="4039529" y="-7623"/>
            <a:ext cx="742932" cy="2683206"/>
          </a:xfrm>
          <a:custGeom>
            <a:rect b="b" l="l" r="r" t="t"/>
            <a:pathLst>
              <a:path extrusionOk="0" h="21600" w="2160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dir="5100000" dist="104384">
              <a:srgbClr val="9396A2">
                <a:alpha val="1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1"/>
          <p:cNvSpPr/>
          <p:nvPr/>
        </p:nvSpPr>
        <p:spPr>
          <a:xfrm rot="5400000">
            <a:off x="7099919" y="735609"/>
            <a:ext cx="85266" cy="6669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1"/>
          <p:cNvSpPr/>
          <p:nvPr/>
        </p:nvSpPr>
        <p:spPr>
          <a:xfrm>
            <a:off x="4557094" y="764186"/>
            <a:ext cx="2552100" cy="96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3069948" y="764186"/>
            <a:ext cx="1199700" cy="96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41"/>
          <p:cNvSpPr/>
          <p:nvPr/>
        </p:nvSpPr>
        <p:spPr>
          <a:xfrm>
            <a:off x="7247748" y="687986"/>
            <a:ext cx="152400" cy="15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1"/>
          <p:cNvSpPr/>
          <p:nvPr/>
        </p:nvSpPr>
        <p:spPr>
          <a:xfrm>
            <a:off x="7287257" y="742071"/>
            <a:ext cx="73008" cy="50598"/>
          </a:xfrm>
          <a:custGeom>
            <a:rect b="b" l="l" r="r" t="t"/>
            <a:pathLst>
              <a:path extrusionOk="0" h="21600" w="2160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41"/>
          <p:cNvSpPr txBox="1"/>
          <p:nvPr>
            <p:ph idx="1" type="subTitle"/>
          </p:nvPr>
        </p:nvSpPr>
        <p:spPr>
          <a:xfrm>
            <a:off x="3180642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0" name="Google Shape;970;p41"/>
          <p:cNvSpPr txBox="1"/>
          <p:nvPr>
            <p:ph idx="2" type="subTitle"/>
          </p:nvPr>
        </p:nvSpPr>
        <p:spPr>
          <a:xfrm>
            <a:off x="3180689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1" name="Google Shape;971;p41"/>
          <p:cNvSpPr txBox="1"/>
          <p:nvPr>
            <p:ph idx="3" type="subTitle"/>
          </p:nvPr>
        </p:nvSpPr>
        <p:spPr>
          <a:xfrm>
            <a:off x="6083986" y="1136569"/>
            <a:ext cx="245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2" name="Google Shape;972;p41"/>
          <p:cNvSpPr txBox="1"/>
          <p:nvPr>
            <p:ph idx="4" type="subTitle"/>
          </p:nvPr>
        </p:nvSpPr>
        <p:spPr>
          <a:xfrm>
            <a:off x="6084033" y="1383506"/>
            <a:ext cx="2451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3" name="Google Shape;973;p41"/>
          <p:cNvSpPr/>
          <p:nvPr/>
        </p:nvSpPr>
        <p:spPr>
          <a:xfrm>
            <a:off x="4337089" y="687986"/>
            <a:ext cx="152400" cy="15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3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1"/>
          <p:cNvSpPr/>
          <p:nvPr/>
        </p:nvSpPr>
        <p:spPr>
          <a:xfrm>
            <a:off x="4404682" y="718980"/>
            <a:ext cx="17310" cy="87822"/>
          </a:xfrm>
          <a:custGeom>
            <a:rect b="b" l="l" r="r" t="t"/>
            <a:pathLst>
              <a:path extrusionOk="0" h="21394" w="19671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41"/>
          <p:cNvSpPr/>
          <p:nvPr/>
        </p:nvSpPr>
        <p:spPr>
          <a:xfrm>
            <a:off x="3071686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9396A2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1"/>
          <p:cNvSpPr/>
          <p:nvPr/>
        </p:nvSpPr>
        <p:spPr>
          <a:xfrm>
            <a:off x="5982352" y="1705463"/>
            <a:ext cx="2683200" cy="25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2D4DB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640000" dist="76200">
              <a:srgbClr val="9396A2">
                <a:alpha val="10000"/>
              </a:srgbClr>
            </a:outerShdw>
          </a:effectLst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1"/>
          <p:cNvSpPr txBox="1"/>
          <p:nvPr>
            <p:ph idx="5" type="body"/>
          </p:nvPr>
        </p:nvSpPr>
        <p:spPr>
          <a:xfrm>
            <a:off x="3199955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8" name="Google Shape;978;p41"/>
          <p:cNvSpPr txBox="1"/>
          <p:nvPr>
            <p:ph idx="6" type="body"/>
          </p:nvPr>
        </p:nvSpPr>
        <p:spPr>
          <a:xfrm>
            <a:off x="6149124" y="1851441"/>
            <a:ext cx="2376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9" name="Google Shape;979;p41"/>
          <p:cNvSpPr txBox="1"/>
          <p:nvPr>
            <p:ph idx="7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0" name="Google Shape;980;p41"/>
          <p:cNvSpPr txBox="1"/>
          <p:nvPr>
            <p:ph idx="8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981" name="Google Shape;981;p41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982" name="Google Shape;982;p41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983" name="Google Shape;983;p4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41"/>
          <p:cNvSpPr txBox="1"/>
          <p:nvPr>
            <p:ph idx="9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987" name="Google Shape;987;p41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41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4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41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 - Three Icon Points">
  <p:cSld name="CUSTOM_12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42"/>
          <p:cNvGrpSpPr/>
          <p:nvPr/>
        </p:nvGrpSpPr>
        <p:grpSpPr>
          <a:xfrm>
            <a:off x="202" y="0"/>
            <a:ext cx="9145985" cy="5143500"/>
            <a:chOff x="539" y="0"/>
            <a:chExt cx="24382792" cy="13716000"/>
          </a:xfrm>
        </p:grpSpPr>
        <p:sp>
          <p:nvSpPr>
            <p:cNvPr id="993" name="Google Shape;993;p4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994" name="Google Shape;994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4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6" name="Google Shape;996;p42"/>
          <p:cNvCxnSpPr/>
          <p:nvPr/>
        </p:nvCxnSpPr>
        <p:spPr>
          <a:xfrm rot="10800000">
            <a:off x="3181715" y="-29072"/>
            <a:ext cx="0" cy="35361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7" name="Google Shape;997;p42"/>
          <p:cNvSpPr txBox="1"/>
          <p:nvPr>
            <p:ph idx="1" type="subTitle"/>
          </p:nvPr>
        </p:nvSpPr>
        <p:spPr>
          <a:xfrm>
            <a:off x="3561825" y="871595"/>
            <a:ext cx="4273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8" name="Google Shape;998;p42"/>
          <p:cNvSpPr txBox="1"/>
          <p:nvPr>
            <p:ph idx="2" type="subTitle"/>
          </p:nvPr>
        </p:nvSpPr>
        <p:spPr>
          <a:xfrm>
            <a:off x="3561827" y="1194011"/>
            <a:ext cx="427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9" name="Google Shape;999;p42"/>
          <p:cNvSpPr txBox="1"/>
          <p:nvPr>
            <p:ph idx="3" type="subTitle"/>
          </p:nvPr>
        </p:nvSpPr>
        <p:spPr>
          <a:xfrm>
            <a:off x="3561825" y="2092042"/>
            <a:ext cx="4273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0" name="Google Shape;1000;p42"/>
          <p:cNvSpPr txBox="1"/>
          <p:nvPr>
            <p:ph idx="4" type="subTitle"/>
          </p:nvPr>
        </p:nvSpPr>
        <p:spPr>
          <a:xfrm>
            <a:off x="3561827" y="2414458"/>
            <a:ext cx="427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1" name="Google Shape;1001;p42"/>
          <p:cNvSpPr txBox="1"/>
          <p:nvPr>
            <p:ph idx="5" type="subTitle"/>
          </p:nvPr>
        </p:nvSpPr>
        <p:spPr>
          <a:xfrm>
            <a:off x="3561825" y="3292333"/>
            <a:ext cx="4273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2" name="Google Shape;1002;p42"/>
          <p:cNvSpPr txBox="1"/>
          <p:nvPr>
            <p:ph idx="6" type="subTitle"/>
          </p:nvPr>
        </p:nvSpPr>
        <p:spPr>
          <a:xfrm>
            <a:off x="3561827" y="3614748"/>
            <a:ext cx="427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03" name="Google Shape;10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1000783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2198420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3396058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2"/>
          <p:cNvSpPr txBox="1"/>
          <p:nvPr>
            <p:ph idx="7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7" name="Google Shape;1007;p42"/>
          <p:cNvSpPr txBox="1"/>
          <p:nvPr>
            <p:ph idx="8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008" name="Google Shape;1008;p4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009" name="Google Shape;1009;p4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010" name="Google Shape;1010;p4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42"/>
          <p:cNvSpPr txBox="1"/>
          <p:nvPr>
            <p:ph idx="9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014" name="Google Shape;1014;p42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4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4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7" name="Google Shape;1017;p4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1 (C)SR Case Study Challenge">
  <p:cSld name="CUSTOM_9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43"/>
          <p:cNvGrpSpPr/>
          <p:nvPr/>
        </p:nvGrpSpPr>
        <p:grpSpPr>
          <a:xfrm>
            <a:off x="202" y="0"/>
            <a:ext cx="9145985" cy="5143500"/>
            <a:chOff x="539" y="0"/>
            <a:chExt cx="24382792" cy="13716000"/>
          </a:xfrm>
        </p:grpSpPr>
        <p:sp>
          <p:nvSpPr>
            <p:cNvPr id="1020" name="Google Shape;1020;p4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021" name="Google Shape;1021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p4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43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4" name="Google Shape;1024;p43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025" name="Google Shape;1025;p43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026" name="Google Shape;1026;p43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027" name="Google Shape;1027;p43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43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031" name="Google Shape;1031;p43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43"/>
          <p:cNvSpPr txBox="1"/>
          <p:nvPr/>
        </p:nvSpPr>
        <p:spPr>
          <a:xfrm>
            <a:off x="3561821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43"/>
          <p:cNvSpPr txBox="1"/>
          <p:nvPr/>
        </p:nvSpPr>
        <p:spPr>
          <a:xfrm>
            <a:off x="3561821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43"/>
          <p:cNvSpPr txBox="1"/>
          <p:nvPr/>
        </p:nvSpPr>
        <p:spPr>
          <a:xfrm>
            <a:off x="3561821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5" name="Google Shape;1035;p43"/>
          <p:cNvCxnSpPr/>
          <p:nvPr/>
        </p:nvCxnSpPr>
        <p:spPr>
          <a:xfrm rot="10800000">
            <a:off x="3181710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36" name="Google Shape;1036;p43"/>
          <p:cNvSpPr txBox="1"/>
          <p:nvPr>
            <p:ph idx="4" type="subTitle"/>
          </p:nvPr>
        </p:nvSpPr>
        <p:spPr>
          <a:xfrm>
            <a:off x="5014461" y="1375247"/>
            <a:ext cx="3492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37" name="Google Shape;10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1205316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2402953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3600591"/>
            <a:ext cx="342728" cy="342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0" name="Google Shape;1040;p43"/>
          <p:cNvGrpSpPr/>
          <p:nvPr/>
        </p:nvGrpSpPr>
        <p:grpSpPr>
          <a:xfrm>
            <a:off x="3010193" y="3600589"/>
            <a:ext cx="343033" cy="342901"/>
            <a:chOff x="13065968" y="5450157"/>
            <a:chExt cx="914755" cy="914404"/>
          </a:xfrm>
        </p:grpSpPr>
        <p:sp>
          <p:nvSpPr>
            <p:cNvPr id="1041" name="Google Shape;1041;p43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43"/>
          <p:cNvGrpSpPr/>
          <p:nvPr/>
        </p:nvGrpSpPr>
        <p:grpSpPr>
          <a:xfrm>
            <a:off x="3010014" y="2402951"/>
            <a:ext cx="343393" cy="342901"/>
            <a:chOff x="11581878" y="5450157"/>
            <a:chExt cx="915714" cy="914404"/>
          </a:xfrm>
        </p:grpSpPr>
        <p:sp>
          <p:nvSpPr>
            <p:cNvPr id="1044" name="Google Shape;1044;p43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43"/>
          <p:cNvGrpSpPr/>
          <p:nvPr/>
        </p:nvGrpSpPr>
        <p:grpSpPr>
          <a:xfrm>
            <a:off x="3010196" y="1205314"/>
            <a:ext cx="343033" cy="342901"/>
            <a:chOff x="10099600" y="5450157"/>
            <a:chExt cx="914755" cy="914404"/>
          </a:xfrm>
        </p:grpSpPr>
        <p:sp>
          <p:nvSpPr>
            <p:cNvPr id="1048" name="Google Shape;1048;p43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43"/>
          <p:cNvGrpSpPr/>
          <p:nvPr/>
        </p:nvGrpSpPr>
        <p:grpSpPr>
          <a:xfrm>
            <a:off x="3010554" y="1205061"/>
            <a:ext cx="343099" cy="342879"/>
            <a:chOff x="10099600" y="6641099"/>
            <a:chExt cx="733117" cy="733117"/>
          </a:xfrm>
        </p:grpSpPr>
        <p:sp>
          <p:nvSpPr>
            <p:cNvPr id="1052" name="Google Shape;1052;p43"/>
            <p:cNvSpPr/>
            <p:nvPr/>
          </p:nvSpPr>
          <p:spPr>
            <a:xfrm>
              <a:off x="10099600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0224562" y="6766061"/>
              <a:ext cx="293401" cy="407002"/>
            </a:xfrm>
            <a:custGeom>
              <a:rect b="b" l="l" r="r" t="t"/>
              <a:pathLst>
                <a:path extrusionOk="0" h="4765" w="3435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0418881" y="6846863"/>
              <a:ext cx="288874" cy="402390"/>
            </a:xfrm>
            <a:custGeom>
              <a:rect b="b" l="l" r="r" t="t"/>
              <a:pathLst>
                <a:path extrusionOk="0" h="4711" w="3382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43"/>
          <p:cNvSpPr txBox="1"/>
          <p:nvPr>
            <p:ph idx="5" type="subTitle"/>
          </p:nvPr>
        </p:nvSpPr>
        <p:spPr>
          <a:xfrm>
            <a:off x="5014461" y="1756688"/>
            <a:ext cx="3492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6" name="Google Shape;1056;p43"/>
          <p:cNvSpPr txBox="1"/>
          <p:nvPr/>
        </p:nvSpPr>
        <p:spPr>
          <a:xfrm>
            <a:off x="3561821" y="1253625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7" name="Google Shape;1057;p4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4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4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2 C(S)R Case Study Solution">
  <p:cSld name="CUSTOM_9_1_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4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2" name="Google Shape;1062;p44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063" name="Google Shape;1063;p44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064" name="Google Shape;1064;p44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065" name="Google Shape;1065;p44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p44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069" name="Google Shape;1069;p44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44"/>
          <p:cNvCxnSpPr/>
          <p:nvPr/>
        </p:nvCxnSpPr>
        <p:spPr>
          <a:xfrm rot="10800000">
            <a:off x="3181710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71" name="Google Shape;10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62" y="1205316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62" y="2402953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62" y="3600591"/>
            <a:ext cx="342728" cy="342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4" name="Google Shape;1074;p44"/>
          <p:cNvGrpSpPr/>
          <p:nvPr/>
        </p:nvGrpSpPr>
        <p:grpSpPr>
          <a:xfrm>
            <a:off x="3010193" y="3600589"/>
            <a:ext cx="343033" cy="342901"/>
            <a:chOff x="13065968" y="5450157"/>
            <a:chExt cx="914755" cy="914404"/>
          </a:xfrm>
        </p:grpSpPr>
        <p:sp>
          <p:nvSpPr>
            <p:cNvPr id="1075" name="Google Shape;1075;p44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44"/>
          <p:cNvGrpSpPr/>
          <p:nvPr/>
        </p:nvGrpSpPr>
        <p:grpSpPr>
          <a:xfrm>
            <a:off x="3010014" y="2402951"/>
            <a:ext cx="343393" cy="342901"/>
            <a:chOff x="11581878" y="5450157"/>
            <a:chExt cx="915714" cy="914404"/>
          </a:xfrm>
        </p:grpSpPr>
        <p:sp>
          <p:nvSpPr>
            <p:cNvPr id="1078" name="Google Shape;1078;p44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44"/>
          <p:cNvGrpSpPr/>
          <p:nvPr/>
        </p:nvGrpSpPr>
        <p:grpSpPr>
          <a:xfrm>
            <a:off x="3010196" y="1205314"/>
            <a:ext cx="343033" cy="342901"/>
            <a:chOff x="10099600" y="5450157"/>
            <a:chExt cx="914755" cy="914404"/>
          </a:xfrm>
        </p:grpSpPr>
        <p:sp>
          <p:nvSpPr>
            <p:cNvPr id="1082" name="Google Shape;1082;p44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44"/>
          <p:cNvGrpSpPr/>
          <p:nvPr/>
        </p:nvGrpSpPr>
        <p:grpSpPr>
          <a:xfrm>
            <a:off x="3010418" y="2402703"/>
            <a:ext cx="343458" cy="342879"/>
            <a:chOff x="11287552" y="6641099"/>
            <a:chExt cx="733886" cy="733117"/>
          </a:xfrm>
        </p:grpSpPr>
        <p:sp>
          <p:nvSpPr>
            <p:cNvPr id="1086" name="Google Shape;1086;p44"/>
            <p:cNvSpPr/>
            <p:nvPr/>
          </p:nvSpPr>
          <p:spPr>
            <a:xfrm>
              <a:off x="11287552" y="6641099"/>
              <a:ext cx="733886" cy="733117"/>
            </a:xfrm>
            <a:custGeom>
              <a:rect b="b" l="l" r="r" t="t"/>
              <a:pathLst>
                <a:path extrusionOk="0" h="8583" w="8592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11413283" y="6766061"/>
              <a:ext cx="483193" cy="483193"/>
            </a:xfrm>
            <a:custGeom>
              <a:rect b="b" l="l" r="r" t="t"/>
              <a:pathLst>
                <a:path extrusionOk="0" h="5657" w="5657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11554217" y="6939795"/>
              <a:ext cx="201238" cy="152466"/>
            </a:xfrm>
            <a:custGeom>
              <a:rect b="b" l="l" r="r" t="t"/>
              <a:pathLst>
                <a:path extrusionOk="0" h="1785" w="2356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44"/>
          <p:cNvSpPr txBox="1"/>
          <p:nvPr/>
        </p:nvSpPr>
        <p:spPr>
          <a:xfrm>
            <a:off x="3561821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44"/>
          <p:cNvSpPr txBox="1"/>
          <p:nvPr/>
        </p:nvSpPr>
        <p:spPr>
          <a:xfrm>
            <a:off x="3561821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44"/>
          <p:cNvSpPr txBox="1"/>
          <p:nvPr/>
        </p:nvSpPr>
        <p:spPr>
          <a:xfrm>
            <a:off x="3561821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2" name="Google Shape;1092;p44"/>
          <p:cNvSpPr txBox="1"/>
          <p:nvPr/>
        </p:nvSpPr>
        <p:spPr>
          <a:xfrm>
            <a:off x="3561821" y="2471522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44"/>
          <p:cNvSpPr txBox="1"/>
          <p:nvPr>
            <p:ph idx="4" type="subTitle"/>
          </p:nvPr>
        </p:nvSpPr>
        <p:spPr>
          <a:xfrm>
            <a:off x="5014461" y="1756688"/>
            <a:ext cx="34926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094" name="Google Shape;1094;p4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p4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4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3 CS(R) Case Study Results">
  <p:cSld name="CUSTOM_9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45"/>
          <p:cNvGrpSpPr/>
          <p:nvPr/>
        </p:nvGrpSpPr>
        <p:grpSpPr>
          <a:xfrm>
            <a:off x="202" y="0"/>
            <a:ext cx="9145985" cy="5143500"/>
            <a:chOff x="539" y="0"/>
            <a:chExt cx="24382792" cy="13716000"/>
          </a:xfrm>
        </p:grpSpPr>
        <p:sp>
          <p:nvSpPr>
            <p:cNvPr id="1099" name="Google Shape;1099;p4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100" name="Google Shape;1100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4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p45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3" name="Google Shape;1103;p45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04" name="Google Shape;1104;p45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105" name="Google Shape;1105;p45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106" name="Google Shape;1106;p4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45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110" name="Google Shape;1110;p45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45"/>
          <p:cNvCxnSpPr/>
          <p:nvPr/>
        </p:nvCxnSpPr>
        <p:spPr>
          <a:xfrm rot="10800000">
            <a:off x="3181710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112" name="Google Shape;11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1205316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2402953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262" y="3600591"/>
            <a:ext cx="342728" cy="342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45"/>
          <p:cNvGrpSpPr/>
          <p:nvPr/>
        </p:nvGrpSpPr>
        <p:grpSpPr>
          <a:xfrm>
            <a:off x="3010193" y="3600589"/>
            <a:ext cx="343033" cy="342901"/>
            <a:chOff x="13065968" y="5450157"/>
            <a:chExt cx="914755" cy="914404"/>
          </a:xfrm>
        </p:grpSpPr>
        <p:sp>
          <p:nvSpPr>
            <p:cNvPr id="1116" name="Google Shape;1116;p45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45"/>
          <p:cNvGrpSpPr/>
          <p:nvPr/>
        </p:nvGrpSpPr>
        <p:grpSpPr>
          <a:xfrm>
            <a:off x="3010014" y="2402951"/>
            <a:ext cx="343393" cy="342901"/>
            <a:chOff x="11581878" y="5450157"/>
            <a:chExt cx="915714" cy="914404"/>
          </a:xfrm>
        </p:grpSpPr>
        <p:sp>
          <p:nvSpPr>
            <p:cNvPr id="1119" name="Google Shape;1119;p45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45"/>
          <p:cNvGrpSpPr/>
          <p:nvPr/>
        </p:nvGrpSpPr>
        <p:grpSpPr>
          <a:xfrm>
            <a:off x="3010196" y="1205314"/>
            <a:ext cx="343033" cy="342901"/>
            <a:chOff x="10099600" y="5450157"/>
            <a:chExt cx="914755" cy="914404"/>
          </a:xfrm>
        </p:grpSpPr>
        <p:sp>
          <p:nvSpPr>
            <p:cNvPr id="1123" name="Google Shape;1123;p45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45"/>
          <p:cNvGrpSpPr/>
          <p:nvPr/>
        </p:nvGrpSpPr>
        <p:grpSpPr>
          <a:xfrm>
            <a:off x="3010301" y="3600345"/>
            <a:ext cx="343099" cy="342879"/>
            <a:chOff x="3302181" y="6641099"/>
            <a:chExt cx="733117" cy="733117"/>
          </a:xfrm>
        </p:grpSpPr>
        <p:sp>
          <p:nvSpPr>
            <p:cNvPr id="1127" name="Google Shape;1127;p45"/>
            <p:cNvSpPr/>
            <p:nvPr/>
          </p:nvSpPr>
          <p:spPr>
            <a:xfrm>
              <a:off x="3302181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3495731" y="6849170"/>
              <a:ext cx="346016" cy="316292"/>
            </a:xfrm>
            <a:custGeom>
              <a:rect b="b" l="l" r="r" t="t"/>
              <a:pathLst>
                <a:path extrusionOk="0" h="3703" w="4051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45"/>
          <p:cNvSpPr txBox="1"/>
          <p:nvPr/>
        </p:nvSpPr>
        <p:spPr>
          <a:xfrm>
            <a:off x="3561821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0" name="Google Shape;1130;p45"/>
          <p:cNvSpPr txBox="1"/>
          <p:nvPr/>
        </p:nvSpPr>
        <p:spPr>
          <a:xfrm>
            <a:off x="3561821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45"/>
          <p:cNvSpPr txBox="1"/>
          <p:nvPr/>
        </p:nvSpPr>
        <p:spPr>
          <a:xfrm>
            <a:off x="3561821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45"/>
          <p:cNvSpPr txBox="1"/>
          <p:nvPr/>
        </p:nvSpPr>
        <p:spPr>
          <a:xfrm>
            <a:off x="3561821" y="365469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1133;p45"/>
          <p:cNvSpPr txBox="1"/>
          <p:nvPr>
            <p:ph idx="4" type="body"/>
          </p:nvPr>
        </p:nvSpPr>
        <p:spPr>
          <a:xfrm>
            <a:off x="5014460" y="1406254"/>
            <a:ext cx="3492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4" name="Google Shape;1134;p45"/>
          <p:cNvSpPr txBox="1"/>
          <p:nvPr>
            <p:ph idx="5" type="body"/>
          </p:nvPr>
        </p:nvSpPr>
        <p:spPr>
          <a:xfrm>
            <a:off x="5014460" y="3088867"/>
            <a:ext cx="3492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5" name="Google Shape;1135;p45"/>
          <p:cNvSpPr txBox="1"/>
          <p:nvPr>
            <p:ph idx="6" type="subTitle"/>
          </p:nvPr>
        </p:nvSpPr>
        <p:spPr>
          <a:xfrm>
            <a:off x="5014460" y="1038380"/>
            <a:ext cx="3492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6" name="Google Shape;1136;p45"/>
          <p:cNvSpPr txBox="1"/>
          <p:nvPr>
            <p:ph idx="7" type="subTitle"/>
          </p:nvPr>
        </p:nvSpPr>
        <p:spPr>
          <a:xfrm>
            <a:off x="5014460" y="2717620"/>
            <a:ext cx="3492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37" name="Google Shape;1137;p4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4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4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 - Use Cases Three Columns">
  <p:cSld name="CUSTOM_3_2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46"/>
          <p:cNvGrpSpPr/>
          <p:nvPr/>
        </p:nvGrpSpPr>
        <p:grpSpPr>
          <a:xfrm>
            <a:off x="202" y="0"/>
            <a:ext cx="9145985" cy="5143500"/>
            <a:chOff x="539" y="0"/>
            <a:chExt cx="24382792" cy="13716000"/>
          </a:xfrm>
        </p:grpSpPr>
        <p:sp>
          <p:nvSpPr>
            <p:cNvPr id="1142" name="Google Shape;1142;p46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143" name="Google Shape;1143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46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46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6" name="Google Shape;1146;p46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47" name="Google Shape;1147;p46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148" name="Google Shape;1148;p46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149" name="Google Shape;1149;p46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46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153" name="Google Shape;1153;p46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46"/>
          <p:cNvCxnSpPr/>
          <p:nvPr/>
        </p:nvCxnSpPr>
        <p:spPr>
          <a:xfrm rot="10800000">
            <a:off x="4811002" y="457088"/>
            <a:ext cx="0" cy="4205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55" name="Google Shape;1155;p46"/>
          <p:cNvCxnSpPr/>
          <p:nvPr/>
        </p:nvCxnSpPr>
        <p:spPr>
          <a:xfrm rot="10800000">
            <a:off x="6866634" y="457088"/>
            <a:ext cx="0" cy="4205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56" name="Google Shape;1156;p46"/>
          <p:cNvSpPr txBox="1"/>
          <p:nvPr>
            <p:ph idx="4" type="subTitle"/>
          </p:nvPr>
        </p:nvSpPr>
        <p:spPr>
          <a:xfrm>
            <a:off x="2944458" y="1588800"/>
            <a:ext cx="1586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7" name="Google Shape;1157;p46"/>
          <p:cNvSpPr txBox="1"/>
          <p:nvPr>
            <p:ph idx="5" type="subTitle"/>
          </p:nvPr>
        </p:nvSpPr>
        <p:spPr>
          <a:xfrm>
            <a:off x="2944460" y="2473003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8" name="Google Shape;1158;p46"/>
          <p:cNvSpPr txBox="1"/>
          <p:nvPr>
            <p:ph idx="6" type="subTitle"/>
          </p:nvPr>
        </p:nvSpPr>
        <p:spPr>
          <a:xfrm>
            <a:off x="5045462" y="1588800"/>
            <a:ext cx="1586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9" name="Google Shape;1159;p46"/>
          <p:cNvSpPr txBox="1"/>
          <p:nvPr>
            <p:ph idx="7" type="subTitle"/>
          </p:nvPr>
        </p:nvSpPr>
        <p:spPr>
          <a:xfrm>
            <a:off x="5045468" y="2473003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0" name="Google Shape;1160;p46"/>
          <p:cNvSpPr txBox="1"/>
          <p:nvPr>
            <p:ph idx="8" type="subTitle"/>
          </p:nvPr>
        </p:nvSpPr>
        <p:spPr>
          <a:xfrm>
            <a:off x="7101090" y="1588800"/>
            <a:ext cx="1586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1" name="Google Shape;1161;p46"/>
          <p:cNvSpPr txBox="1"/>
          <p:nvPr>
            <p:ph idx="9" type="subTitle"/>
          </p:nvPr>
        </p:nvSpPr>
        <p:spPr>
          <a:xfrm>
            <a:off x="7101096" y="2473003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62" name="Google Shape;11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60" y="1076128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68" y="1076128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987" y="1076128"/>
            <a:ext cx="342728" cy="342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46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6" name="Google Shape;1166;p4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46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-1 Principles Triplet">
  <p:cSld name="CUSTOM_2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7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0" name="Google Shape;1170;p47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71" name="Google Shape;1171;p47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172" name="Google Shape;1172;p47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173" name="Google Shape;1173;p4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47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177" name="Google Shape;1177;p47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47"/>
          <p:cNvCxnSpPr/>
          <p:nvPr/>
        </p:nvCxnSpPr>
        <p:spPr>
          <a:xfrm rot="10800000">
            <a:off x="3230665" y="586575"/>
            <a:ext cx="6011400" cy="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179" name="Google Shape;117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35378" y="2443078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47"/>
          <p:cNvSpPr/>
          <p:nvPr/>
        </p:nvSpPr>
        <p:spPr>
          <a:xfrm>
            <a:off x="3087603" y="459731"/>
            <a:ext cx="257100" cy="257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47"/>
          <p:cNvSpPr/>
          <p:nvPr/>
        </p:nvSpPr>
        <p:spPr>
          <a:xfrm>
            <a:off x="3588809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" name="Google Shape;1182;p47"/>
          <p:cNvSpPr/>
          <p:nvPr/>
        </p:nvSpPr>
        <p:spPr>
          <a:xfrm>
            <a:off x="4090015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47"/>
          <p:cNvSpPr txBox="1"/>
          <p:nvPr>
            <p:ph idx="4" type="subTitle"/>
          </p:nvPr>
        </p:nvSpPr>
        <p:spPr>
          <a:xfrm>
            <a:off x="3087594" y="1320966"/>
            <a:ext cx="209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4" name="Google Shape;1184;p47"/>
          <p:cNvSpPr txBox="1"/>
          <p:nvPr>
            <p:ph idx="5" type="subTitle"/>
          </p:nvPr>
        </p:nvSpPr>
        <p:spPr>
          <a:xfrm>
            <a:off x="3087604" y="1932338"/>
            <a:ext cx="2095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85" name="Google Shape;1185;p47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4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-2 Principles Triplet">
  <p:cSld name="CUSTOM_2_1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9" name="Google Shape;1189;p48"/>
          <p:cNvCxnSpPr/>
          <p:nvPr/>
        </p:nvCxnSpPr>
        <p:spPr>
          <a:xfrm rot="10800000">
            <a:off x="3230665" y="586575"/>
            <a:ext cx="6011400" cy="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190" name="Google Shape;119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35378" y="2443078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8"/>
          <p:cNvSpPr/>
          <p:nvPr/>
        </p:nvSpPr>
        <p:spPr>
          <a:xfrm>
            <a:off x="3087603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48"/>
          <p:cNvSpPr/>
          <p:nvPr/>
        </p:nvSpPr>
        <p:spPr>
          <a:xfrm>
            <a:off x="3588809" y="459731"/>
            <a:ext cx="257100" cy="257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48"/>
          <p:cNvSpPr/>
          <p:nvPr/>
        </p:nvSpPr>
        <p:spPr>
          <a:xfrm>
            <a:off x="4090015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48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5" name="Google Shape;1195;p48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196" name="Google Shape;1196;p48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197" name="Google Shape;1197;p48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198" name="Google Shape;1198;p4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48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02" name="Google Shape;1202;p48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48"/>
          <p:cNvSpPr txBox="1"/>
          <p:nvPr>
            <p:ph idx="4" type="subTitle"/>
          </p:nvPr>
        </p:nvSpPr>
        <p:spPr>
          <a:xfrm>
            <a:off x="3087594" y="1320966"/>
            <a:ext cx="209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4" name="Google Shape;1204;p48"/>
          <p:cNvSpPr txBox="1"/>
          <p:nvPr>
            <p:ph idx="5" type="subTitle"/>
          </p:nvPr>
        </p:nvSpPr>
        <p:spPr>
          <a:xfrm>
            <a:off x="3087604" y="1932338"/>
            <a:ext cx="2095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05" name="Google Shape;1205;p48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4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p48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-3 Principles Triplet">
  <p:cSld name="CUSTOM_2_1_1_1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9" name="Google Shape;1209;p49"/>
          <p:cNvCxnSpPr/>
          <p:nvPr/>
        </p:nvCxnSpPr>
        <p:spPr>
          <a:xfrm rot="10800000">
            <a:off x="3230665" y="586575"/>
            <a:ext cx="6011400" cy="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10" name="Google Shape;1210;p49"/>
          <p:cNvSpPr txBox="1"/>
          <p:nvPr>
            <p:ph idx="1" type="subTitle"/>
          </p:nvPr>
        </p:nvSpPr>
        <p:spPr>
          <a:xfrm>
            <a:off x="3087594" y="1320966"/>
            <a:ext cx="2095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1" name="Google Shape;1211;p49"/>
          <p:cNvSpPr txBox="1"/>
          <p:nvPr>
            <p:ph idx="2" type="subTitle"/>
          </p:nvPr>
        </p:nvSpPr>
        <p:spPr>
          <a:xfrm>
            <a:off x="3087604" y="1932338"/>
            <a:ext cx="2095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212" name="Google Shape;121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35378" y="2443078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49"/>
          <p:cNvSpPr/>
          <p:nvPr/>
        </p:nvSpPr>
        <p:spPr>
          <a:xfrm>
            <a:off x="3087603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49"/>
          <p:cNvSpPr/>
          <p:nvPr/>
        </p:nvSpPr>
        <p:spPr>
          <a:xfrm>
            <a:off x="3588809" y="459731"/>
            <a:ext cx="257100" cy="2571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49"/>
          <p:cNvSpPr/>
          <p:nvPr/>
        </p:nvSpPr>
        <p:spPr>
          <a:xfrm>
            <a:off x="4090015" y="459731"/>
            <a:ext cx="257100" cy="257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49"/>
          <p:cNvSpPr txBox="1"/>
          <p:nvPr>
            <p:ph idx="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7" name="Google Shape;1217;p49"/>
          <p:cNvSpPr txBox="1"/>
          <p:nvPr>
            <p:ph idx="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18" name="Google Shape;1218;p49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19" name="Google Shape;1219;p49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20" name="Google Shape;1220;p4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49"/>
          <p:cNvSpPr txBox="1"/>
          <p:nvPr>
            <p:ph idx="5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24" name="Google Shape;1224;p49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49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49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7" name="Google Shape;1227;p49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Section Title - Consul">
  <p:cSld name="CUSTOM_2_1_1_1_2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39424" cy="51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50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">
              <a:solidFill>
                <a:srgbClr val="FFFFFF"/>
              </a:solidFill>
            </a:endParaRPr>
          </a:p>
        </p:txBody>
      </p:sp>
      <p:sp>
        <p:nvSpPr>
          <p:cNvPr id="1231" name="Google Shape;1231;p50"/>
          <p:cNvSpPr txBox="1"/>
          <p:nvPr>
            <p:ph type="title"/>
          </p:nvPr>
        </p:nvSpPr>
        <p:spPr>
          <a:xfrm>
            <a:off x="458513" y="1583297"/>
            <a:ext cx="64179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232" name="Google Shape;1232;p50"/>
          <p:cNvSpPr txBox="1"/>
          <p:nvPr>
            <p:ph idx="1" type="subTitle"/>
          </p:nvPr>
        </p:nvSpPr>
        <p:spPr>
          <a:xfrm>
            <a:off x="458513" y="1260685"/>
            <a:ext cx="3930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33" name="Google Shape;1233;p5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34" name="Google Shape;1234;p5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35" name="Google Shape;1235;p5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38" name="Google Shape;1238;p50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50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0" name="Google Shape;1240;p50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Section Title - Terraform">
  <p:cSld name="CUSTOM_2_1_1_1_2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4" cy="51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1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">
              <a:solidFill>
                <a:srgbClr val="FFFFFF"/>
              </a:solidFill>
            </a:endParaRPr>
          </a:p>
        </p:txBody>
      </p:sp>
      <p:sp>
        <p:nvSpPr>
          <p:cNvPr id="1244" name="Google Shape;1244;p51"/>
          <p:cNvSpPr txBox="1"/>
          <p:nvPr>
            <p:ph type="title"/>
          </p:nvPr>
        </p:nvSpPr>
        <p:spPr>
          <a:xfrm>
            <a:off x="458513" y="1583297"/>
            <a:ext cx="64179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245" name="Google Shape;1245;p51"/>
          <p:cNvSpPr txBox="1"/>
          <p:nvPr>
            <p:ph idx="1" type="subTitle"/>
          </p:nvPr>
        </p:nvSpPr>
        <p:spPr>
          <a:xfrm>
            <a:off x="458513" y="1260685"/>
            <a:ext cx="3930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46" name="Google Shape;1246;p51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47" name="Google Shape;1247;p51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48" name="Google Shape;1248;p5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1" name="Google Shape;1251;p51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2" name="Google Shape;1252;p5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3" name="Google Shape;1253;p51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Section Title - Vault">
  <p:cSld name="CUSTOM_2_1_1_1_1_2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9424" cy="51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52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">
              <a:solidFill>
                <a:srgbClr val="FFFFFF"/>
              </a:solidFill>
            </a:endParaRPr>
          </a:p>
        </p:txBody>
      </p:sp>
      <p:sp>
        <p:nvSpPr>
          <p:cNvPr id="1257" name="Google Shape;1257;p52"/>
          <p:cNvSpPr txBox="1"/>
          <p:nvPr>
            <p:ph type="title"/>
          </p:nvPr>
        </p:nvSpPr>
        <p:spPr>
          <a:xfrm>
            <a:off x="458513" y="1583297"/>
            <a:ext cx="64179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258" name="Google Shape;1258;p52"/>
          <p:cNvSpPr txBox="1"/>
          <p:nvPr>
            <p:ph idx="1" type="subTitle"/>
          </p:nvPr>
        </p:nvSpPr>
        <p:spPr>
          <a:xfrm>
            <a:off x="458513" y="1260685"/>
            <a:ext cx="3930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59" name="Google Shape;1259;p5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60" name="Google Shape;1260;p5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61" name="Google Shape;1261;p5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4" name="Google Shape;1264;p5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5" name="Google Shape;1265;p5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6" name="Google Shape;1266;p5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Subsection Title">
  <p:cSld name="CUSTOM_2_1_1_1_1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1715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53"/>
          <p:cNvSpPr txBox="1"/>
          <p:nvPr>
            <p:ph type="title"/>
          </p:nvPr>
        </p:nvSpPr>
        <p:spPr>
          <a:xfrm>
            <a:off x="458513" y="1583297"/>
            <a:ext cx="64179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270" name="Google Shape;1270;p53"/>
          <p:cNvSpPr txBox="1"/>
          <p:nvPr>
            <p:ph idx="1" type="subTitle"/>
          </p:nvPr>
        </p:nvSpPr>
        <p:spPr>
          <a:xfrm>
            <a:off x="458513" y="1260685"/>
            <a:ext cx="39303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71" name="Google Shape;1271;p53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72" name="Google Shape;1272;p53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73" name="Google Shape;1273;p53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76" name="Google Shape;1276;p5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7" name="Google Shape;1277;p5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5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-1 Challenge">
  <p:cSld name="CUSTOM_5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0" name="Google Shape;1280;p54"/>
          <p:cNvCxnSpPr/>
          <p:nvPr/>
        </p:nvCxnSpPr>
        <p:spPr>
          <a:xfrm rot="10800000">
            <a:off x="4958700" y="-49434"/>
            <a:ext cx="0" cy="42774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81" name="Google Shape;1281;p54"/>
          <p:cNvSpPr/>
          <p:nvPr/>
        </p:nvSpPr>
        <p:spPr>
          <a:xfrm>
            <a:off x="4693341" y="1320966"/>
            <a:ext cx="530700" cy="530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4"/>
          <p:cNvSpPr/>
          <p:nvPr/>
        </p:nvSpPr>
        <p:spPr>
          <a:xfrm rot="10800000">
            <a:off x="4912800" y="4154578"/>
            <a:ext cx="91800" cy="79500"/>
          </a:xfrm>
          <a:prstGeom prst="triangle">
            <a:avLst>
              <a:gd fmla="val 50000" name="adj"/>
            </a:avLst>
          </a:prstGeom>
          <a:solidFill>
            <a:srgbClr val="E5E6EB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4"/>
          <p:cNvSpPr/>
          <p:nvPr/>
        </p:nvSpPr>
        <p:spPr>
          <a:xfrm>
            <a:off x="4787278" y="4328053"/>
            <a:ext cx="342900" cy="34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4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5" name="Google Shape;1285;p54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286" name="Google Shape;1286;p54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287" name="Google Shape;1287;p54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288" name="Google Shape;1288;p54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54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292" name="Google Shape;1292;p54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54"/>
          <p:cNvGrpSpPr/>
          <p:nvPr/>
        </p:nvGrpSpPr>
        <p:grpSpPr>
          <a:xfrm>
            <a:off x="4787199" y="4327958"/>
            <a:ext cx="343011" cy="342920"/>
            <a:chOff x="2391657" y="8193260"/>
            <a:chExt cx="914453" cy="914453"/>
          </a:xfrm>
        </p:grpSpPr>
        <p:sp>
          <p:nvSpPr>
            <p:cNvPr id="1294" name="Google Shape;1294;p54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4"/>
          <p:cNvGrpSpPr/>
          <p:nvPr/>
        </p:nvGrpSpPr>
        <p:grpSpPr>
          <a:xfrm>
            <a:off x="4787190" y="1414893"/>
            <a:ext cx="343011" cy="342920"/>
            <a:chOff x="867682" y="8193260"/>
            <a:chExt cx="914453" cy="914453"/>
          </a:xfrm>
        </p:grpSpPr>
        <p:sp>
          <p:nvSpPr>
            <p:cNvPr id="1298" name="Google Shape;1298;p54"/>
            <p:cNvSpPr/>
            <p:nvPr/>
          </p:nvSpPr>
          <p:spPr>
            <a:xfrm>
              <a:off x="867682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1023138" y="8349484"/>
              <a:ext cx="366601" cy="507536"/>
            </a:xfrm>
            <a:custGeom>
              <a:rect b="b" l="l" r="r" t="t"/>
              <a:pathLst>
                <a:path extrusionOk="0" h="5942" w="4292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1265375" y="8450103"/>
              <a:ext cx="360537" cy="501471"/>
            </a:xfrm>
            <a:custGeom>
              <a:rect b="b" l="l" r="r" t="t"/>
              <a:pathLst>
                <a:path extrusionOk="0" h="5871" w="4221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54"/>
          <p:cNvSpPr txBox="1"/>
          <p:nvPr>
            <p:ph idx="4" type="subTitle"/>
          </p:nvPr>
        </p:nvSpPr>
        <p:spPr>
          <a:xfrm>
            <a:off x="5434556" y="1414870"/>
            <a:ext cx="3203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2" name="Google Shape;1302;p54"/>
          <p:cNvSpPr txBox="1"/>
          <p:nvPr>
            <p:ph idx="5" type="body"/>
          </p:nvPr>
        </p:nvSpPr>
        <p:spPr>
          <a:xfrm>
            <a:off x="5434556" y="1799306"/>
            <a:ext cx="3203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03" name="Google Shape;1303;p5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5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5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-2 Solution - Consul">
  <p:cSld name="CUSTOM_5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7" name="Google Shape;1307;p55"/>
          <p:cNvCxnSpPr>
            <a:stCxn id="1308" idx="3"/>
          </p:cNvCxnSpPr>
          <p:nvPr/>
        </p:nvCxnSpPr>
        <p:spPr>
          <a:xfrm rot="10800000">
            <a:off x="4958700" y="-683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08" name="Google Shape;1308;p55"/>
          <p:cNvSpPr/>
          <p:nvPr/>
        </p:nvSpPr>
        <p:spPr>
          <a:xfrm rot="10800000">
            <a:off x="4912800" y="1241465"/>
            <a:ext cx="91800" cy="79500"/>
          </a:xfrm>
          <a:prstGeom prst="triangle">
            <a:avLst>
              <a:gd fmla="val 50000" name="adj"/>
            </a:avLst>
          </a:prstGeom>
          <a:solidFill>
            <a:srgbClr val="B6B8C2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5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0" name="Google Shape;1310;p55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11" name="Google Shape;1311;p55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12" name="Google Shape;1312;p55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313" name="Google Shape;1313;p5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55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317" name="Google Shape;1317;p55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8" name="Google Shape;1318;p55"/>
          <p:cNvGrpSpPr/>
          <p:nvPr/>
        </p:nvGrpSpPr>
        <p:grpSpPr>
          <a:xfrm>
            <a:off x="4787199" y="1414893"/>
            <a:ext cx="343011" cy="342920"/>
            <a:chOff x="2391657" y="8193260"/>
            <a:chExt cx="914453" cy="914453"/>
          </a:xfrm>
        </p:grpSpPr>
        <p:sp>
          <p:nvSpPr>
            <p:cNvPr id="1319" name="Google Shape;1319;p55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55"/>
          <p:cNvSpPr txBox="1"/>
          <p:nvPr>
            <p:ph idx="4" type="subTitle"/>
          </p:nvPr>
        </p:nvSpPr>
        <p:spPr>
          <a:xfrm>
            <a:off x="5434556" y="1414870"/>
            <a:ext cx="3203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3" name="Google Shape;1323;p55"/>
          <p:cNvSpPr txBox="1"/>
          <p:nvPr>
            <p:ph idx="5" type="body"/>
          </p:nvPr>
        </p:nvSpPr>
        <p:spPr>
          <a:xfrm>
            <a:off x="5434556" y="1799306"/>
            <a:ext cx="3203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24" name="Google Shape;1324;p5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5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5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-2 Solution - Nomad">
  <p:cSld name="CUSTOM_5_1_2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8" name="Google Shape;1328;p56"/>
          <p:cNvCxnSpPr>
            <a:stCxn id="1329" idx="3"/>
          </p:cNvCxnSpPr>
          <p:nvPr/>
        </p:nvCxnSpPr>
        <p:spPr>
          <a:xfrm rot="10800000">
            <a:off x="4958700" y="-683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29" name="Google Shape;1329;p56"/>
          <p:cNvSpPr/>
          <p:nvPr/>
        </p:nvSpPr>
        <p:spPr>
          <a:xfrm rot="10800000">
            <a:off x="4912800" y="1241465"/>
            <a:ext cx="91800" cy="79500"/>
          </a:xfrm>
          <a:prstGeom prst="triangle">
            <a:avLst>
              <a:gd fmla="val 50000" name="adj"/>
            </a:avLst>
          </a:prstGeom>
          <a:solidFill>
            <a:srgbClr val="B6B8C2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56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1" name="Google Shape;1331;p56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32" name="Google Shape;1332;p56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33" name="Google Shape;1333;p56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334" name="Google Shape;1334;p56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56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338" name="Google Shape;1338;p56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9" name="Google Shape;1339;p56"/>
          <p:cNvGrpSpPr/>
          <p:nvPr/>
        </p:nvGrpSpPr>
        <p:grpSpPr>
          <a:xfrm>
            <a:off x="4787199" y="1414893"/>
            <a:ext cx="343011" cy="342920"/>
            <a:chOff x="2391657" y="8193260"/>
            <a:chExt cx="914453" cy="914453"/>
          </a:xfrm>
        </p:grpSpPr>
        <p:sp>
          <p:nvSpPr>
            <p:cNvPr id="1340" name="Google Shape;1340;p56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56"/>
          <p:cNvSpPr txBox="1"/>
          <p:nvPr>
            <p:ph idx="4" type="subTitle"/>
          </p:nvPr>
        </p:nvSpPr>
        <p:spPr>
          <a:xfrm>
            <a:off x="5434556" y="1414870"/>
            <a:ext cx="3203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4" name="Google Shape;1344;p56"/>
          <p:cNvSpPr txBox="1"/>
          <p:nvPr>
            <p:ph idx="5" type="body"/>
          </p:nvPr>
        </p:nvSpPr>
        <p:spPr>
          <a:xfrm>
            <a:off x="5434556" y="1799306"/>
            <a:ext cx="3203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45" name="Google Shape;1345;p56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5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7" name="Google Shape;1347;p56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-2 Solution - Terraform">
  <p:cSld name="CUSTOM_5_1_1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7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0" name="Google Shape;1350;p57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51" name="Google Shape;1351;p57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52" name="Google Shape;1352;p57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353" name="Google Shape;1353;p5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57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357" name="Google Shape;1357;p57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57"/>
          <p:cNvCxnSpPr>
            <a:stCxn id="1359" idx="3"/>
          </p:cNvCxnSpPr>
          <p:nvPr/>
        </p:nvCxnSpPr>
        <p:spPr>
          <a:xfrm rot="10800000">
            <a:off x="4958700" y="-683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59" name="Google Shape;1359;p57"/>
          <p:cNvSpPr/>
          <p:nvPr/>
        </p:nvSpPr>
        <p:spPr>
          <a:xfrm rot="10800000">
            <a:off x="4912800" y="1241465"/>
            <a:ext cx="91800" cy="79500"/>
          </a:xfrm>
          <a:prstGeom prst="triangle">
            <a:avLst>
              <a:gd fmla="val 50000" name="adj"/>
            </a:avLst>
          </a:prstGeom>
          <a:solidFill>
            <a:srgbClr val="B6B8C2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57"/>
          <p:cNvGrpSpPr/>
          <p:nvPr/>
        </p:nvGrpSpPr>
        <p:grpSpPr>
          <a:xfrm>
            <a:off x="4787199" y="1414893"/>
            <a:ext cx="343011" cy="342920"/>
            <a:chOff x="2391657" y="8193260"/>
            <a:chExt cx="914453" cy="914453"/>
          </a:xfrm>
        </p:grpSpPr>
        <p:sp>
          <p:nvSpPr>
            <p:cNvPr id="1361" name="Google Shape;1361;p57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7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57"/>
          <p:cNvSpPr txBox="1"/>
          <p:nvPr>
            <p:ph idx="4" type="subTitle"/>
          </p:nvPr>
        </p:nvSpPr>
        <p:spPr>
          <a:xfrm>
            <a:off x="5434556" y="1414870"/>
            <a:ext cx="3203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5" name="Google Shape;1365;p57"/>
          <p:cNvSpPr txBox="1"/>
          <p:nvPr>
            <p:ph idx="5" type="body"/>
          </p:nvPr>
        </p:nvSpPr>
        <p:spPr>
          <a:xfrm>
            <a:off x="5434556" y="1799306"/>
            <a:ext cx="3203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66" name="Google Shape;1366;p57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5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p57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-2 Solution - Vault">
  <p:cSld name="CUSTOM_5_1_1_1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8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1" name="Google Shape;1371;p58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72" name="Google Shape;1372;p58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73" name="Google Shape;1373;p58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374" name="Google Shape;1374;p5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58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378" name="Google Shape;1378;p58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58"/>
          <p:cNvCxnSpPr>
            <a:stCxn id="1380" idx="3"/>
          </p:cNvCxnSpPr>
          <p:nvPr/>
        </p:nvCxnSpPr>
        <p:spPr>
          <a:xfrm rot="10800000">
            <a:off x="4958700" y="-683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80" name="Google Shape;1380;p58"/>
          <p:cNvSpPr/>
          <p:nvPr/>
        </p:nvSpPr>
        <p:spPr>
          <a:xfrm rot="10800000">
            <a:off x="4912800" y="1241465"/>
            <a:ext cx="91800" cy="79500"/>
          </a:xfrm>
          <a:prstGeom prst="triangle">
            <a:avLst>
              <a:gd fmla="val 50000" name="adj"/>
            </a:avLst>
          </a:prstGeom>
          <a:solidFill>
            <a:srgbClr val="B6B8C2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58"/>
          <p:cNvGrpSpPr/>
          <p:nvPr/>
        </p:nvGrpSpPr>
        <p:grpSpPr>
          <a:xfrm>
            <a:off x="4787199" y="1414893"/>
            <a:ext cx="343011" cy="342920"/>
            <a:chOff x="2391657" y="8193260"/>
            <a:chExt cx="914453" cy="914453"/>
          </a:xfrm>
        </p:grpSpPr>
        <p:sp>
          <p:nvSpPr>
            <p:cNvPr id="1382" name="Google Shape;1382;p58"/>
            <p:cNvSpPr/>
            <p:nvPr/>
          </p:nvSpPr>
          <p:spPr>
            <a:xfrm>
              <a:off x="2391657" y="8193260"/>
              <a:ext cx="914453" cy="914453"/>
            </a:xfrm>
            <a:custGeom>
              <a:rect b="b" l="l" r="r" t="t"/>
              <a:pathLst>
                <a:path extrusionOk="0" h="10706" w="10706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2547881" y="8349484"/>
              <a:ext cx="601236" cy="602090"/>
            </a:xfrm>
            <a:custGeom>
              <a:rect b="b" l="l" r="r" t="t"/>
              <a:pathLst>
                <a:path extrusionOk="0" h="7049" w="7039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2723067" y="8565926"/>
              <a:ext cx="250778" cy="190561"/>
            </a:xfrm>
            <a:custGeom>
              <a:rect b="b" l="l" r="r" t="t"/>
              <a:pathLst>
                <a:path extrusionOk="0" h="2231" w="2936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58"/>
          <p:cNvSpPr txBox="1"/>
          <p:nvPr>
            <p:ph idx="4" type="subTitle"/>
          </p:nvPr>
        </p:nvSpPr>
        <p:spPr>
          <a:xfrm>
            <a:off x="5434556" y="1414870"/>
            <a:ext cx="3203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6" name="Google Shape;1386;p58"/>
          <p:cNvSpPr txBox="1"/>
          <p:nvPr>
            <p:ph idx="5" type="body"/>
          </p:nvPr>
        </p:nvSpPr>
        <p:spPr>
          <a:xfrm>
            <a:off x="5434556" y="1799306"/>
            <a:ext cx="3203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87" name="Google Shape;1387;p58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8" name="Google Shape;1388;p5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9" name="Google Shape;1389;p58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-1 Features Overview - Six">
  <p:cSld name="6 Features Numbered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1" name="Google Shape;1391;p59"/>
          <p:cNvCxnSpPr/>
          <p:nvPr/>
        </p:nvCxnSpPr>
        <p:spPr>
          <a:xfrm rot="10800000">
            <a:off x="4954335" y="685801"/>
            <a:ext cx="0" cy="44577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92" name="Google Shape;1392;p59"/>
          <p:cNvCxnSpPr/>
          <p:nvPr/>
        </p:nvCxnSpPr>
        <p:spPr>
          <a:xfrm rot="10800000">
            <a:off x="6897016" y="685801"/>
            <a:ext cx="0" cy="44577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93" name="Google Shape;1393;p59"/>
          <p:cNvCxnSpPr/>
          <p:nvPr/>
        </p:nvCxnSpPr>
        <p:spPr>
          <a:xfrm rot="10800000">
            <a:off x="3011653" y="685801"/>
            <a:ext cx="0" cy="44577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94" name="Google Shape;1394;p59"/>
          <p:cNvSpPr/>
          <p:nvPr/>
        </p:nvSpPr>
        <p:spPr>
          <a:xfrm>
            <a:off x="2901403" y="61253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5" name="Google Shape;1395;p59"/>
          <p:cNvSpPr/>
          <p:nvPr/>
        </p:nvSpPr>
        <p:spPr>
          <a:xfrm>
            <a:off x="2901403" y="271867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6" name="Google Shape;1396;p59"/>
          <p:cNvSpPr/>
          <p:nvPr/>
        </p:nvSpPr>
        <p:spPr>
          <a:xfrm>
            <a:off x="4844085" y="61253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7" name="Google Shape;1397;p59"/>
          <p:cNvSpPr/>
          <p:nvPr/>
        </p:nvSpPr>
        <p:spPr>
          <a:xfrm>
            <a:off x="4844085" y="271867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59"/>
          <p:cNvSpPr/>
          <p:nvPr/>
        </p:nvSpPr>
        <p:spPr>
          <a:xfrm>
            <a:off x="6786773" y="61253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9" name="Google Shape;1399;p59"/>
          <p:cNvSpPr/>
          <p:nvPr/>
        </p:nvSpPr>
        <p:spPr>
          <a:xfrm>
            <a:off x="6786773" y="2718674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0" name="Google Shape;1400;p59"/>
          <p:cNvSpPr txBox="1"/>
          <p:nvPr>
            <p:ph idx="1" type="subTitle"/>
          </p:nvPr>
        </p:nvSpPr>
        <p:spPr>
          <a:xfrm>
            <a:off x="3218503" y="594197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1" name="Google Shape;1401;p59"/>
          <p:cNvSpPr txBox="1"/>
          <p:nvPr>
            <p:ph idx="2" type="subTitle"/>
          </p:nvPr>
        </p:nvSpPr>
        <p:spPr>
          <a:xfrm>
            <a:off x="3218503" y="865153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2" name="Google Shape;1402;p59"/>
          <p:cNvSpPr txBox="1"/>
          <p:nvPr>
            <p:ph idx="3" type="subTitle"/>
          </p:nvPr>
        </p:nvSpPr>
        <p:spPr>
          <a:xfrm>
            <a:off x="5161186" y="594197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3" name="Google Shape;1403;p59"/>
          <p:cNvSpPr txBox="1"/>
          <p:nvPr>
            <p:ph idx="4" type="subTitle"/>
          </p:nvPr>
        </p:nvSpPr>
        <p:spPr>
          <a:xfrm>
            <a:off x="5161188" y="865153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4" name="Google Shape;1404;p59"/>
          <p:cNvSpPr txBox="1"/>
          <p:nvPr>
            <p:ph idx="5" type="subTitle"/>
          </p:nvPr>
        </p:nvSpPr>
        <p:spPr>
          <a:xfrm>
            <a:off x="7103873" y="594197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5" name="Google Shape;1405;p59"/>
          <p:cNvSpPr txBox="1"/>
          <p:nvPr>
            <p:ph idx="6" type="subTitle"/>
          </p:nvPr>
        </p:nvSpPr>
        <p:spPr>
          <a:xfrm>
            <a:off x="7103877" y="865153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6" name="Google Shape;1406;p59"/>
          <p:cNvSpPr txBox="1"/>
          <p:nvPr>
            <p:ph idx="7" type="subTitle"/>
          </p:nvPr>
        </p:nvSpPr>
        <p:spPr>
          <a:xfrm>
            <a:off x="3218503" y="2700338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7" name="Google Shape;1407;p59"/>
          <p:cNvSpPr txBox="1"/>
          <p:nvPr>
            <p:ph idx="8" type="subTitle"/>
          </p:nvPr>
        </p:nvSpPr>
        <p:spPr>
          <a:xfrm>
            <a:off x="3218503" y="2971292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8" name="Google Shape;1408;p59"/>
          <p:cNvSpPr txBox="1"/>
          <p:nvPr>
            <p:ph idx="9" type="subTitle"/>
          </p:nvPr>
        </p:nvSpPr>
        <p:spPr>
          <a:xfrm>
            <a:off x="5161186" y="2700338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9" name="Google Shape;1409;p59"/>
          <p:cNvSpPr txBox="1"/>
          <p:nvPr>
            <p:ph idx="13" type="subTitle"/>
          </p:nvPr>
        </p:nvSpPr>
        <p:spPr>
          <a:xfrm>
            <a:off x="5161186" y="2971292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0" name="Google Shape;1410;p59"/>
          <p:cNvSpPr txBox="1"/>
          <p:nvPr>
            <p:ph idx="14" type="subTitle"/>
          </p:nvPr>
        </p:nvSpPr>
        <p:spPr>
          <a:xfrm>
            <a:off x="7103873" y="2700338"/>
            <a:ext cx="1457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1" name="Google Shape;1411;p59"/>
          <p:cNvSpPr txBox="1"/>
          <p:nvPr>
            <p:ph idx="15" type="subTitle"/>
          </p:nvPr>
        </p:nvSpPr>
        <p:spPr>
          <a:xfrm>
            <a:off x="7103873" y="2971292"/>
            <a:ext cx="1560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2" name="Google Shape;1412;p59"/>
          <p:cNvSpPr txBox="1"/>
          <p:nvPr>
            <p:ph idx="16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3" name="Google Shape;1413;p59"/>
          <p:cNvSpPr txBox="1"/>
          <p:nvPr>
            <p:ph idx="17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414" name="Google Shape;1414;p59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415" name="Google Shape;1415;p59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416" name="Google Shape;1416;p5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59"/>
          <p:cNvSpPr txBox="1"/>
          <p:nvPr>
            <p:ph idx="18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420" name="Google Shape;1420;p59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59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Google Shape;1422;p59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3" name="Google Shape;1423;p59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-2 Features Overview - Four">
  <p:cSld name="6 Features Numbered_1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5" name="Google Shape;1425;p60"/>
          <p:cNvCxnSpPr/>
          <p:nvPr/>
        </p:nvCxnSpPr>
        <p:spPr>
          <a:xfrm rot="10800000">
            <a:off x="5928103" y="1257300"/>
            <a:ext cx="0" cy="38862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26" name="Google Shape;1426;p60"/>
          <p:cNvCxnSpPr/>
          <p:nvPr/>
        </p:nvCxnSpPr>
        <p:spPr>
          <a:xfrm rot="10800000">
            <a:off x="3011653" y="1257301"/>
            <a:ext cx="0" cy="38862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27" name="Google Shape;1427;p60"/>
          <p:cNvSpPr/>
          <p:nvPr/>
        </p:nvSpPr>
        <p:spPr>
          <a:xfrm>
            <a:off x="2901403" y="104706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60"/>
          <p:cNvSpPr txBox="1"/>
          <p:nvPr>
            <p:ph idx="1" type="subTitle"/>
          </p:nvPr>
        </p:nvSpPr>
        <p:spPr>
          <a:xfrm>
            <a:off x="3218503" y="1028728"/>
            <a:ext cx="2196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9" name="Google Shape;1429;p60"/>
          <p:cNvSpPr txBox="1"/>
          <p:nvPr>
            <p:ph idx="2" type="subTitle"/>
          </p:nvPr>
        </p:nvSpPr>
        <p:spPr>
          <a:xfrm>
            <a:off x="3218503" y="1298503"/>
            <a:ext cx="229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0" name="Google Shape;1430;p60"/>
          <p:cNvSpPr/>
          <p:nvPr/>
        </p:nvSpPr>
        <p:spPr>
          <a:xfrm>
            <a:off x="2901403" y="271985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60"/>
          <p:cNvSpPr txBox="1"/>
          <p:nvPr>
            <p:ph idx="3" type="subTitle"/>
          </p:nvPr>
        </p:nvSpPr>
        <p:spPr>
          <a:xfrm>
            <a:off x="3218503" y="2701519"/>
            <a:ext cx="2196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2" name="Google Shape;1432;p60"/>
          <p:cNvSpPr txBox="1"/>
          <p:nvPr>
            <p:ph idx="4" type="subTitle"/>
          </p:nvPr>
        </p:nvSpPr>
        <p:spPr>
          <a:xfrm>
            <a:off x="3218503" y="2971294"/>
            <a:ext cx="229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3" name="Google Shape;1433;p60"/>
          <p:cNvSpPr/>
          <p:nvPr/>
        </p:nvSpPr>
        <p:spPr>
          <a:xfrm>
            <a:off x="5810859" y="104706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60"/>
          <p:cNvSpPr txBox="1"/>
          <p:nvPr>
            <p:ph idx="5" type="subTitle"/>
          </p:nvPr>
        </p:nvSpPr>
        <p:spPr>
          <a:xfrm>
            <a:off x="6127960" y="1028728"/>
            <a:ext cx="2196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5" name="Google Shape;1435;p60"/>
          <p:cNvSpPr txBox="1"/>
          <p:nvPr>
            <p:ph idx="6" type="subTitle"/>
          </p:nvPr>
        </p:nvSpPr>
        <p:spPr>
          <a:xfrm>
            <a:off x="6127960" y="1298503"/>
            <a:ext cx="229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6" name="Google Shape;1436;p60"/>
          <p:cNvSpPr/>
          <p:nvPr/>
        </p:nvSpPr>
        <p:spPr>
          <a:xfrm>
            <a:off x="5810859" y="271985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60"/>
          <p:cNvSpPr txBox="1"/>
          <p:nvPr>
            <p:ph idx="7" type="subTitle"/>
          </p:nvPr>
        </p:nvSpPr>
        <p:spPr>
          <a:xfrm>
            <a:off x="6127960" y="2701519"/>
            <a:ext cx="2196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8" name="Google Shape;1438;p60"/>
          <p:cNvSpPr txBox="1"/>
          <p:nvPr>
            <p:ph idx="8" type="subTitle"/>
          </p:nvPr>
        </p:nvSpPr>
        <p:spPr>
          <a:xfrm>
            <a:off x="6127960" y="2971294"/>
            <a:ext cx="229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9" name="Google Shape;1439;p60"/>
          <p:cNvSpPr txBox="1"/>
          <p:nvPr>
            <p:ph idx="9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0" name="Google Shape;1440;p60"/>
          <p:cNvSpPr txBox="1"/>
          <p:nvPr>
            <p:ph idx="13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441" name="Google Shape;1441;p6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442" name="Google Shape;1442;p6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443" name="Google Shape;1443;p6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60"/>
          <p:cNvSpPr txBox="1"/>
          <p:nvPr>
            <p:ph idx="14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447" name="Google Shape;1447;p60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60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9" name="Google Shape;1449;p60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p60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-1 Feature CSR Challenge">
  <p:cSld name="Feature CSR-C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61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453" name="Google Shape;1453;p6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454" name="Google Shape;1454;p6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455" name="Google Shape;1455;p6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6" name="Google Shape;1456;p6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6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8" name="Google Shape;1458;p61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61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61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61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hart_results_circled.png" id="1462" name="Google Shape;146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463" name="Google Shape;146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464" name="Google Shape;146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61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6" name="Google Shape;1466;p61"/>
          <p:cNvSpPr txBox="1"/>
          <p:nvPr>
            <p:ph idx="1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pic>
        <p:nvPicPr>
          <p:cNvPr descr="labyrinth_circled-1.png" id="1467" name="Google Shape;146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92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61"/>
          <p:cNvSpPr txBox="1"/>
          <p:nvPr>
            <p:ph idx="2" type="subTitle"/>
          </p:nvPr>
        </p:nvSpPr>
        <p:spPr>
          <a:xfrm>
            <a:off x="468778" y="1442869"/>
            <a:ext cx="5488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9" name="Google Shape;1469;p61"/>
          <p:cNvSpPr txBox="1"/>
          <p:nvPr>
            <p:ph idx="3" type="subTitle"/>
          </p:nvPr>
        </p:nvSpPr>
        <p:spPr>
          <a:xfrm>
            <a:off x="468774" y="1861088"/>
            <a:ext cx="495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0" name="Google Shape;1470;p61"/>
          <p:cNvSpPr txBox="1"/>
          <p:nvPr>
            <p:ph idx="4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471" name="Google Shape;1471;p61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2" name="Google Shape;1472;p61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473" name="Google Shape;1473;p6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6" name="Google Shape;1476;p61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6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8" name="Google Shape;1478;p61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-2 Feature CSR Solution">
  <p:cSld name="Feature CSR-S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62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481" name="Google Shape;1481;p6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482" name="Google Shape;1482;p6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483" name="Google Shape;1483;p6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4" name="Google Shape;1484;p6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5" name="Google Shape;1485;p6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62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62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488" name="Google Shape;1488;p62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p62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62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p62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hart_results_circled.png" id="1492" name="Google Shape;1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493" name="Google Shape;149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494" name="Google Shape;149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2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pic>
        <p:nvPicPr>
          <p:cNvPr descr="check_diamond_circled-1.png" id="1496" name="Google Shape;149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1127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62"/>
          <p:cNvSpPr txBox="1"/>
          <p:nvPr>
            <p:ph idx="3" type="subTitle"/>
          </p:nvPr>
        </p:nvSpPr>
        <p:spPr>
          <a:xfrm>
            <a:off x="468778" y="1442869"/>
            <a:ext cx="3259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8" name="Google Shape;1498;p62"/>
          <p:cNvSpPr txBox="1"/>
          <p:nvPr>
            <p:ph idx="4" type="body"/>
          </p:nvPr>
        </p:nvSpPr>
        <p:spPr>
          <a:xfrm>
            <a:off x="468778" y="1802541"/>
            <a:ext cx="26058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99" name="Google Shape;1499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3705" y="2375850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62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01" name="Google Shape;1501;p62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502" name="Google Shape;1502;p6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5" name="Google Shape;1505;p6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6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7" name="Google Shape;1507;p6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-3 Feature CSR Results">
  <p:cSld name="Feature CSR-R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9" name="Google Shape;1509;p63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510" name="Google Shape;1510;p6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511" name="Google Shape;1511;p6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512" name="Google Shape;151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3" name="Google Shape;1513;p6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4" name="Google Shape;1514;p6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5" name="Google Shape;1515;p63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63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517" name="Google Shape;1517;p63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8" name="Google Shape;1518;p63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9" name="Google Shape;1519;p63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hart_results_circled.png" id="1520" name="Google Shape;15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521" name="Google Shape;152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522" name="Google Shape;152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63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sp>
        <p:nvSpPr>
          <p:cNvPr id="1524" name="Google Shape;1524;p63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hart_results_circled-1.png" id="1525" name="Google Shape;152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9733" y="955823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627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7858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0089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63"/>
          <p:cNvSpPr txBox="1"/>
          <p:nvPr>
            <p:ph idx="3" type="subTitle"/>
          </p:nvPr>
        </p:nvSpPr>
        <p:spPr>
          <a:xfrm>
            <a:off x="468778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0" name="Google Shape;1530;p63"/>
          <p:cNvSpPr txBox="1"/>
          <p:nvPr>
            <p:ph idx="4" type="body"/>
          </p:nvPr>
        </p:nvSpPr>
        <p:spPr>
          <a:xfrm>
            <a:off x="468778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1" name="Google Shape;1531;p63"/>
          <p:cNvSpPr txBox="1"/>
          <p:nvPr>
            <p:ph idx="5" type="subTitle"/>
          </p:nvPr>
        </p:nvSpPr>
        <p:spPr>
          <a:xfrm>
            <a:off x="3280641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2" name="Google Shape;1532;p63"/>
          <p:cNvSpPr txBox="1"/>
          <p:nvPr>
            <p:ph idx="6" type="body"/>
          </p:nvPr>
        </p:nvSpPr>
        <p:spPr>
          <a:xfrm>
            <a:off x="3280641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3" name="Google Shape;1533;p63"/>
          <p:cNvSpPr txBox="1"/>
          <p:nvPr>
            <p:ph idx="7" type="subTitle"/>
          </p:nvPr>
        </p:nvSpPr>
        <p:spPr>
          <a:xfrm>
            <a:off x="6060094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4" name="Google Shape;1534;p63"/>
          <p:cNvSpPr txBox="1"/>
          <p:nvPr>
            <p:ph idx="8" type="body"/>
          </p:nvPr>
        </p:nvSpPr>
        <p:spPr>
          <a:xfrm>
            <a:off x="6060094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5" name="Google Shape;1535;p63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6" name="Google Shape;1536;p63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537" name="Google Shape;1537;p63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3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40" name="Google Shape;1540;p6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6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2" name="Google Shape;1542;p6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-1 Feature CSRB Challenge">
  <p:cSld name="Feature CSRB-C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64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545" name="Google Shape;1545;p6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546" name="Google Shape;1546;p6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547" name="Google Shape;1547;p6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8" name="Google Shape;1548;p6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9" name="Google Shape;1549;p6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64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64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552" name="Google Shape;1552;p64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64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4" name="Google Shape;1554;p64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64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64"/>
          <p:cNvSpPr txBox="1"/>
          <p:nvPr/>
        </p:nvSpPr>
        <p:spPr>
          <a:xfrm>
            <a:off x="4310297" y="1008347"/>
            <a:ext cx="963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eart_circled.png" id="1557" name="Google Shape;15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5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_results_circled.png" id="1558" name="Google Shape;155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559" name="Google Shape;155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560" name="Google Shape;156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64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pic>
        <p:nvPicPr>
          <p:cNvPr descr="labyrinth_circled-1.png" id="1562" name="Google Shape;1562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92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64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4" name="Google Shape;1564;p64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565" name="Google Shape;1565;p64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4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4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64"/>
          <p:cNvSpPr txBox="1"/>
          <p:nvPr>
            <p:ph idx="3" type="subTitle"/>
          </p:nvPr>
        </p:nvSpPr>
        <p:spPr>
          <a:xfrm>
            <a:off x="468778" y="1442869"/>
            <a:ext cx="5488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9" name="Google Shape;1569;p64"/>
          <p:cNvSpPr txBox="1"/>
          <p:nvPr>
            <p:ph idx="4" type="subTitle"/>
          </p:nvPr>
        </p:nvSpPr>
        <p:spPr>
          <a:xfrm>
            <a:off x="468774" y="1861088"/>
            <a:ext cx="495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570" name="Google Shape;1570;p6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6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2" name="Google Shape;1572;p6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-2 Feature CSRB Solution">
  <p:cSld name="Feature CSRB-S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65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575" name="Google Shape;1575;p6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576" name="Google Shape;1576;p6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577" name="Google Shape;1577;p6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8" name="Google Shape;1578;p6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9" name="Google Shape;1579;p6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65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5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582" name="Google Shape;1582;p65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3" name="Google Shape;1583;p65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65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65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6" name="Google Shape;1586;p65"/>
          <p:cNvSpPr txBox="1"/>
          <p:nvPr/>
        </p:nvSpPr>
        <p:spPr>
          <a:xfrm>
            <a:off x="4310297" y="1008347"/>
            <a:ext cx="963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eart_circled.png" id="1587" name="Google Shape;15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5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_results_circled.png" id="1588" name="Google Shape;15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589" name="Google Shape;158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590" name="Google Shape;159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65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pic>
        <p:nvPicPr>
          <p:cNvPr descr="check_diamond_circled-1.png" id="1592" name="Google Shape;1592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1127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65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4" name="Google Shape;1594;p65"/>
          <p:cNvSpPr txBox="1"/>
          <p:nvPr>
            <p:ph idx="3" type="subTitle"/>
          </p:nvPr>
        </p:nvSpPr>
        <p:spPr>
          <a:xfrm>
            <a:off x="468778" y="1442869"/>
            <a:ext cx="3259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5" name="Google Shape;1595;p65"/>
          <p:cNvSpPr txBox="1"/>
          <p:nvPr>
            <p:ph idx="4" type="body"/>
          </p:nvPr>
        </p:nvSpPr>
        <p:spPr>
          <a:xfrm>
            <a:off x="468778" y="1802541"/>
            <a:ext cx="26058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96" name="Google Shape;1596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3705" y="2375850"/>
            <a:ext cx="342728" cy="342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7" name="Google Shape;1597;p65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598" name="Google Shape;1598;p6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1" name="Google Shape;1601;p6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2" name="Google Shape;1602;p6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3" name="Google Shape;1603;p6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-3 Feature CSRB Results">
  <p:cSld name="Feature CSRB-R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66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606" name="Google Shape;1606;p66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607" name="Google Shape;1607;p66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608" name="Google Shape;1608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9" name="Google Shape;1609;p66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0" name="Google Shape;1610;p66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66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66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613" name="Google Shape;1613;p66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66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66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66"/>
          <p:cNvSpPr txBox="1"/>
          <p:nvPr/>
        </p:nvSpPr>
        <p:spPr>
          <a:xfrm>
            <a:off x="4310297" y="1008347"/>
            <a:ext cx="963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eart_circled.png" id="1617" name="Google Shape;16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5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_results_circled.png" id="1618" name="Google Shape;161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619" name="Google Shape;161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620" name="Google Shape;162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66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sp>
        <p:nvSpPr>
          <p:cNvPr id="1622" name="Google Shape;1622;p66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hart_results_circled-1.png" id="1623" name="Google Shape;1623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79733" y="955823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66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5" name="Google Shape;162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627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7858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0089" y="1454395"/>
            <a:ext cx="274183" cy="2741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66"/>
          <p:cNvSpPr txBox="1"/>
          <p:nvPr>
            <p:ph idx="3" type="subTitle"/>
          </p:nvPr>
        </p:nvSpPr>
        <p:spPr>
          <a:xfrm>
            <a:off x="468778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9" name="Google Shape;1629;p66"/>
          <p:cNvSpPr txBox="1"/>
          <p:nvPr>
            <p:ph idx="4" type="body"/>
          </p:nvPr>
        </p:nvSpPr>
        <p:spPr>
          <a:xfrm>
            <a:off x="468778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0" name="Google Shape;1630;p66"/>
          <p:cNvSpPr txBox="1"/>
          <p:nvPr>
            <p:ph idx="5" type="subTitle"/>
          </p:nvPr>
        </p:nvSpPr>
        <p:spPr>
          <a:xfrm>
            <a:off x="3280641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1" name="Google Shape;1631;p66"/>
          <p:cNvSpPr txBox="1"/>
          <p:nvPr>
            <p:ph idx="6" type="body"/>
          </p:nvPr>
        </p:nvSpPr>
        <p:spPr>
          <a:xfrm>
            <a:off x="3280641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2" name="Google Shape;1632;p66"/>
          <p:cNvSpPr txBox="1"/>
          <p:nvPr>
            <p:ph idx="7" type="subTitle"/>
          </p:nvPr>
        </p:nvSpPr>
        <p:spPr>
          <a:xfrm>
            <a:off x="6060094" y="1824384"/>
            <a:ext cx="2411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3" name="Google Shape;1633;p66"/>
          <p:cNvSpPr txBox="1"/>
          <p:nvPr>
            <p:ph idx="8" type="body"/>
          </p:nvPr>
        </p:nvSpPr>
        <p:spPr>
          <a:xfrm>
            <a:off x="6060094" y="2184056"/>
            <a:ext cx="2281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●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○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1100"/>
              <a:buFont typeface="Open Sans"/>
              <a:buChar char="■"/>
              <a:defRPr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634" name="Google Shape;1634;p66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635" name="Google Shape;1635;p66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6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6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8" name="Google Shape;1638;p66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6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0" name="Google Shape;1640;p66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-4 Feature CSRB Best Practices">
  <p:cSld name="Feature CSRB-B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67"/>
          <p:cNvGrpSpPr/>
          <p:nvPr/>
        </p:nvGrpSpPr>
        <p:grpSpPr>
          <a:xfrm>
            <a:off x="202" y="0"/>
            <a:ext cx="9154892" cy="5143500"/>
            <a:chOff x="539" y="0"/>
            <a:chExt cx="24406536" cy="13716000"/>
          </a:xfrm>
        </p:grpSpPr>
        <p:grpSp>
          <p:nvGrpSpPr>
            <p:cNvPr id="1643" name="Google Shape;1643;p67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1644" name="Google Shape;1644;p67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" id="1645" name="Google Shape;164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6" name="Google Shape;1646;p67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b="1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7" name="Google Shape;1647;p67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8" name="Google Shape;1648;p67"/>
          <p:cNvSpPr/>
          <p:nvPr/>
        </p:nvSpPr>
        <p:spPr>
          <a:xfrm>
            <a:off x="-2503" y="1008347"/>
            <a:ext cx="9148800" cy="1716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67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650" name="Google Shape;1650;p67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67"/>
          <p:cNvSpPr txBox="1"/>
          <p:nvPr/>
        </p:nvSpPr>
        <p:spPr>
          <a:xfrm>
            <a:off x="896063" y="1009791"/>
            <a:ext cx="7233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2" name="Google Shape;1652;p67"/>
          <p:cNvSpPr txBox="1"/>
          <p:nvPr/>
        </p:nvSpPr>
        <p:spPr>
          <a:xfrm>
            <a:off x="3280641" y="1008347"/>
            <a:ext cx="527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3" name="Google Shape;1653;p67"/>
          <p:cNvSpPr txBox="1"/>
          <p:nvPr/>
        </p:nvSpPr>
        <p:spPr>
          <a:xfrm>
            <a:off x="4310297" y="1008347"/>
            <a:ext cx="963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eart_circled.png" id="1654" name="Google Shape;16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55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_results_circled.png" id="1655" name="Google Shape;165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3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yrinth_circled.png" id="1656" name="Google Shape;165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925" y="954384"/>
            <a:ext cx="274183" cy="274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_diamond_circled.png" id="1657" name="Google Shape;165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1127" y="956915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67"/>
          <p:cNvSpPr txBox="1"/>
          <p:nvPr>
            <p:ph idx="2" type="subTitle"/>
          </p:nvPr>
        </p:nvSpPr>
        <p:spPr>
          <a:xfrm>
            <a:off x="1552378" y="428663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sp>
        <p:nvSpPr>
          <p:cNvPr id="1659" name="Google Shape;1659;p67"/>
          <p:cNvSpPr txBox="1"/>
          <p:nvPr/>
        </p:nvSpPr>
        <p:spPr>
          <a:xfrm>
            <a:off x="2095772" y="1008347"/>
            <a:ext cx="6105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</a:pPr>
            <a:r>
              <a:rPr b="1" i="0" lang="en" sz="800" u="none" cap="none" strike="noStrik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8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eart_circled-1.png" id="1660" name="Google Shape;1660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0153" y="956920"/>
            <a:ext cx="274183" cy="2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67"/>
          <p:cNvSpPr/>
          <p:nvPr/>
        </p:nvSpPr>
        <p:spPr>
          <a:xfrm>
            <a:off x="455409" y="428700"/>
            <a:ext cx="10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2" name="Google Shape;1662;p67"/>
          <p:cNvSpPr txBox="1"/>
          <p:nvPr>
            <p:ph idx="3" type="subTitle"/>
          </p:nvPr>
        </p:nvSpPr>
        <p:spPr>
          <a:xfrm>
            <a:off x="468778" y="1442869"/>
            <a:ext cx="3259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3" name="Google Shape;1663;p67"/>
          <p:cNvSpPr txBox="1"/>
          <p:nvPr>
            <p:ph idx="4" type="body"/>
          </p:nvPr>
        </p:nvSpPr>
        <p:spPr>
          <a:xfrm>
            <a:off x="468778" y="1802541"/>
            <a:ext cx="26058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●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○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900"/>
              <a:buFont typeface="Open Sans"/>
              <a:buChar char="■"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664" name="Google Shape;1664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3705" y="2375850"/>
            <a:ext cx="342728" cy="342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5" name="Google Shape;1665;p67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666" name="Google Shape;1666;p67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7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69" name="Google Shape;1669;p67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6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1" name="Google Shape;1671;p67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Title at Top">
  <p:cSld name="CUSTOM_6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3" name="Google Shape;1673;p68"/>
          <p:cNvGrpSpPr/>
          <p:nvPr/>
        </p:nvGrpSpPr>
        <p:grpSpPr>
          <a:xfrm>
            <a:off x="202" y="0"/>
            <a:ext cx="9145985" cy="5143500"/>
            <a:chOff x="539" y="0"/>
            <a:chExt cx="24382792" cy="13716000"/>
          </a:xfrm>
        </p:grpSpPr>
        <p:sp>
          <p:nvSpPr>
            <p:cNvPr id="1674" name="Google Shape;1674;p68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675" name="Google Shape;1675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6" name="Google Shape;1676;p68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7" name="Google Shape;1677;p68"/>
          <p:cNvSpPr txBox="1"/>
          <p:nvPr>
            <p:ph idx="1" type="subTitle"/>
          </p:nvPr>
        </p:nvSpPr>
        <p:spPr>
          <a:xfrm>
            <a:off x="435047" y="383006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grpSp>
        <p:nvGrpSpPr>
          <p:cNvPr id="1678" name="Google Shape;1678;p68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679" name="Google Shape;1679;p68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8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8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2" name="Google Shape;1682;p68"/>
          <p:cNvSpPr txBox="1"/>
          <p:nvPr>
            <p:ph idx="2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683" name="Google Shape;1683;p68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68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6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6" name="Google Shape;1686;p68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Title at Top No Background">
  <p:cSld name="CUSTOM_6_1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69"/>
          <p:cNvSpPr txBox="1"/>
          <p:nvPr>
            <p:ph idx="1" type="subTitle"/>
          </p:nvPr>
        </p:nvSpPr>
        <p:spPr>
          <a:xfrm>
            <a:off x="435047" y="383006"/>
            <a:ext cx="6470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  <p:grpSp>
        <p:nvGrpSpPr>
          <p:cNvPr id="1689" name="Google Shape;1689;p69"/>
          <p:cNvGrpSpPr/>
          <p:nvPr/>
        </p:nvGrpSpPr>
        <p:grpSpPr>
          <a:xfrm>
            <a:off x="8306583" y="442813"/>
            <a:ext cx="318158" cy="335787"/>
            <a:chOff x="8197573" y="1125872"/>
            <a:chExt cx="848196" cy="895432"/>
          </a:xfrm>
        </p:grpSpPr>
        <p:sp>
          <p:nvSpPr>
            <p:cNvPr id="1690" name="Google Shape;1690;p6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69"/>
          <p:cNvSpPr txBox="1"/>
          <p:nvPr>
            <p:ph idx="2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694" name="Google Shape;1694;p69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69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p69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7" name="Google Shape;1697;p69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Title at Left">
  <p:cSld name="CUSTOM_7_1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0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0" name="Google Shape;1700;p70"/>
          <p:cNvSpPr txBox="1"/>
          <p:nvPr>
            <p:ph idx="2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01" name="Google Shape;1701;p70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702" name="Google Shape;1702;p70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703" name="Google Shape;1703;p7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6" name="Google Shape;1706;p70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707" name="Google Shape;1707;p70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70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9" name="Google Shape;1709;p70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0" name="Google Shape;1710;p70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-1 Title at Left with Three Columns">
  <p:cSld name="CUSTOM_7_1_1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2" name="Google Shape;1712;p71"/>
          <p:cNvCxnSpPr/>
          <p:nvPr/>
        </p:nvCxnSpPr>
        <p:spPr>
          <a:xfrm rot="10800000">
            <a:off x="4782420" y="457088"/>
            <a:ext cx="0" cy="4205400"/>
          </a:xfrm>
          <a:prstGeom prst="straightConnector1">
            <a:avLst/>
          </a:prstGeom>
          <a:noFill/>
          <a:ln cap="flat" cmpd="sng" w="19050">
            <a:solidFill>
              <a:srgbClr val="E5E6E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13" name="Google Shape;1713;p71"/>
          <p:cNvCxnSpPr/>
          <p:nvPr/>
        </p:nvCxnSpPr>
        <p:spPr>
          <a:xfrm rot="10800000">
            <a:off x="6838052" y="457088"/>
            <a:ext cx="0" cy="4205400"/>
          </a:xfrm>
          <a:prstGeom prst="straightConnector1">
            <a:avLst/>
          </a:prstGeom>
          <a:noFill/>
          <a:ln cap="flat" cmpd="sng" w="19050">
            <a:solidFill>
              <a:srgbClr val="E5E6E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14" name="Google Shape;1714;p71"/>
          <p:cNvSpPr txBox="1"/>
          <p:nvPr>
            <p:ph idx="1" type="subTitle"/>
          </p:nvPr>
        </p:nvSpPr>
        <p:spPr>
          <a:xfrm>
            <a:off x="2915874" y="721200"/>
            <a:ext cx="158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5" name="Google Shape;1715;p71"/>
          <p:cNvSpPr txBox="1"/>
          <p:nvPr>
            <p:ph idx="2" type="subTitle"/>
          </p:nvPr>
        </p:nvSpPr>
        <p:spPr>
          <a:xfrm>
            <a:off x="2915878" y="1275422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6" name="Google Shape;1716;p71"/>
          <p:cNvSpPr txBox="1"/>
          <p:nvPr>
            <p:ph idx="3" type="subTitle"/>
          </p:nvPr>
        </p:nvSpPr>
        <p:spPr>
          <a:xfrm>
            <a:off x="5016881" y="721200"/>
            <a:ext cx="158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7" name="Google Shape;1717;p71"/>
          <p:cNvSpPr txBox="1"/>
          <p:nvPr>
            <p:ph idx="4" type="subTitle"/>
          </p:nvPr>
        </p:nvSpPr>
        <p:spPr>
          <a:xfrm>
            <a:off x="5016886" y="1275422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8" name="Google Shape;1718;p71"/>
          <p:cNvSpPr txBox="1"/>
          <p:nvPr>
            <p:ph idx="5" type="subTitle"/>
          </p:nvPr>
        </p:nvSpPr>
        <p:spPr>
          <a:xfrm>
            <a:off x="7072509" y="721200"/>
            <a:ext cx="158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9" name="Google Shape;1719;p71"/>
          <p:cNvSpPr txBox="1"/>
          <p:nvPr>
            <p:ph idx="6" type="subTitle"/>
          </p:nvPr>
        </p:nvSpPr>
        <p:spPr>
          <a:xfrm>
            <a:off x="7072514" y="1275422"/>
            <a:ext cx="1586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0" name="Google Shape;1720;p71"/>
          <p:cNvSpPr txBox="1"/>
          <p:nvPr>
            <p:ph idx="7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1" name="Google Shape;1721;p71"/>
          <p:cNvSpPr txBox="1"/>
          <p:nvPr>
            <p:ph idx="8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22" name="Google Shape;1722;p71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723" name="Google Shape;1723;p71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724" name="Google Shape;1724;p7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7" name="Google Shape;1727;p71"/>
          <p:cNvSpPr txBox="1"/>
          <p:nvPr>
            <p:ph idx="9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728" name="Google Shape;1728;p71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p71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7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1" name="Google Shape;1731;p71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-2 Title at Left with Product Stats">
  <p:cSld name="CUSTOM_7_1_1_1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72"/>
          <p:cNvSpPr txBox="1"/>
          <p:nvPr>
            <p:ph idx="1" type="subTitle"/>
          </p:nvPr>
        </p:nvSpPr>
        <p:spPr>
          <a:xfrm>
            <a:off x="4105303" y="3986810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34" name="Google Shape;1734;p72"/>
          <p:cNvSpPr txBox="1"/>
          <p:nvPr>
            <p:ph idx="2" type="subTitle"/>
          </p:nvPr>
        </p:nvSpPr>
        <p:spPr>
          <a:xfrm>
            <a:off x="4105303" y="3310404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35" name="Google Shape;1735;p72"/>
          <p:cNvSpPr txBox="1"/>
          <p:nvPr>
            <p:ph idx="3" type="subTitle"/>
          </p:nvPr>
        </p:nvSpPr>
        <p:spPr>
          <a:xfrm>
            <a:off x="4105303" y="2653085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36" name="Google Shape;1736;p72"/>
          <p:cNvSpPr txBox="1"/>
          <p:nvPr>
            <p:ph idx="4" type="subTitle"/>
          </p:nvPr>
        </p:nvSpPr>
        <p:spPr>
          <a:xfrm>
            <a:off x="4105303" y="2017704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37" name="Google Shape;1737;p72"/>
          <p:cNvSpPr txBox="1"/>
          <p:nvPr>
            <p:ph idx="5" type="subTitle"/>
          </p:nvPr>
        </p:nvSpPr>
        <p:spPr>
          <a:xfrm>
            <a:off x="4105303" y="1353747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38" name="Google Shape;1738;p72"/>
          <p:cNvSpPr txBox="1"/>
          <p:nvPr>
            <p:ph idx="6" type="subTitle"/>
          </p:nvPr>
        </p:nvSpPr>
        <p:spPr>
          <a:xfrm>
            <a:off x="4105303" y="697488"/>
            <a:ext cx="503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739" name="Google Shape;1739;p72"/>
          <p:cNvCxnSpPr/>
          <p:nvPr/>
        </p:nvCxnSpPr>
        <p:spPr>
          <a:xfrm rot="10800000">
            <a:off x="3752359" y="818700"/>
            <a:ext cx="0" cy="43248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40" name="Google Shape;1740;p72"/>
          <p:cNvSpPr txBox="1"/>
          <p:nvPr>
            <p:ph idx="7" type="subTitle"/>
          </p:nvPr>
        </p:nvSpPr>
        <p:spPr>
          <a:xfrm>
            <a:off x="5258091" y="3986810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sp>
        <p:nvSpPr>
          <p:cNvPr id="1741" name="Google Shape;1741;p72"/>
          <p:cNvSpPr txBox="1"/>
          <p:nvPr>
            <p:ph idx="8" type="subTitle"/>
          </p:nvPr>
        </p:nvSpPr>
        <p:spPr>
          <a:xfrm>
            <a:off x="5258091" y="3310404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sp>
        <p:nvSpPr>
          <p:cNvPr id="1742" name="Google Shape;1742;p72"/>
          <p:cNvSpPr txBox="1"/>
          <p:nvPr>
            <p:ph idx="9" type="subTitle"/>
          </p:nvPr>
        </p:nvSpPr>
        <p:spPr>
          <a:xfrm>
            <a:off x="5258091" y="2653085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sp>
        <p:nvSpPr>
          <p:cNvPr id="1743" name="Google Shape;1743;p72"/>
          <p:cNvSpPr txBox="1"/>
          <p:nvPr>
            <p:ph idx="13" type="subTitle"/>
          </p:nvPr>
        </p:nvSpPr>
        <p:spPr>
          <a:xfrm>
            <a:off x="5258091" y="2017704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sp>
        <p:nvSpPr>
          <p:cNvPr id="1744" name="Google Shape;1744;p72"/>
          <p:cNvSpPr txBox="1"/>
          <p:nvPr>
            <p:ph idx="14" type="subTitle"/>
          </p:nvPr>
        </p:nvSpPr>
        <p:spPr>
          <a:xfrm>
            <a:off x="5258091" y="1353747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sp>
        <p:nvSpPr>
          <p:cNvPr id="1745" name="Google Shape;1745;p72"/>
          <p:cNvSpPr txBox="1"/>
          <p:nvPr>
            <p:ph idx="15" type="subTitle"/>
          </p:nvPr>
        </p:nvSpPr>
        <p:spPr>
          <a:xfrm>
            <a:off x="5258091" y="697488"/>
            <a:ext cx="265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</a:defRPr>
            </a:lvl9pPr>
          </a:lstStyle>
          <a:p/>
        </p:txBody>
      </p:sp>
      <p:pic>
        <p:nvPicPr>
          <p:cNvPr id="1746" name="Google Shape;174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13" y="707719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13" y="1358100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13" y="2022056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13" y="2657438"/>
            <a:ext cx="342728" cy="34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0913" y="3292819"/>
            <a:ext cx="342728" cy="3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72"/>
          <p:cNvSpPr txBox="1"/>
          <p:nvPr>
            <p:ph idx="16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52" name="Google Shape;1752;p72"/>
          <p:cNvSpPr txBox="1"/>
          <p:nvPr>
            <p:ph idx="17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53" name="Google Shape;1753;p7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754" name="Google Shape;1754;p7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755" name="Google Shape;1755;p7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58" name="Google Shape;1758;p7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9" name="Google Shape;1759;p7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0" name="Google Shape;1760;p72"/>
          <p:cNvSpPr txBox="1"/>
          <p:nvPr>
            <p:ph idx="18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761" name="Google Shape;1761;p72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4E51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2" name="Google Shape;1762;p7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6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iCorp - Technical Deck Templates - PNG.034.png" id="1764" name="Google Shape;176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426" cy="514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73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chemeClr val="tx1"/>
              </a:solidFill>
            </a:endParaRPr>
          </a:p>
        </p:txBody>
      </p:sp>
      <p:sp>
        <p:nvSpPr>
          <p:cNvPr id="1766" name="Google Shape;1766;p73"/>
          <p:cNvSpPr/>
          <p:nvPr/>
        </p:nvSpPr>
        <p:spPr>
          <a:xfrm>
            <a:off x="3810000" y="3991365"/>
            <a:ext cx="15240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5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67" name="Google Shape;1767;p73"/>
          <p:cNvSpPr/>
          <p:nvPr/>
        </p:nvSpPr>
        <p:spPr>
          <a:xfrm>
            <a:off x="3810000" y="3786578"/>
            <a:ext cx="15240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5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68" name="Google Shape;1768;p73"/>
          <p:cNvSpPr/>
          <p:nvPr/>
        </p:nvSpPr>
        <p:spPr>
          <a:xfrm>
            <a:off x="2315828" y="2571750"/>
            <a:ext cx="4512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1 (C)SR Case Study Challenge 1">
  <p:cSld name="CUSTOM_9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0" name="Google Shape;1770;p74"/>
          <p:cNvGrpSpPr/>
          <p:nvPr/>
        </p:nvGrpSpPr>
        <p:grpSpPr>
          <a:xfrm>
            <a:off x="-2395" y="0"/>
            <a:ext cx="9148888" cy="5143500"/>
            <a:chOff x="0" y="0"/>
            <a:chExt cx="24397034" cy="13716000"/>
          </a:xfrm>
        </p:grpSpPr>
        <p:sp>
          <p:nvSpPr>
            <p:cNvPr id="1771" name="Google Shape;1771;p7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772" name="Google Shape;1772;p7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3" name="Google Shape;1773;p74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4" name="Google Shape;1774;p74"/>
          <p:cNvSpPr txBox="1"/>
          <p:nvPr/>
        </p:nvSpPr>
        <p:spPr>
          <a:xfrm>
            <a:off x="3390328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74"/>
          <p:cNvSpPr txBox="1"/>
          <p:nvPr/>
        </p:nvSpPr>
        <p:spPr>
          <a:xfrm>
            <a:off x="3390328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74"/>
          <p:cNvSpPr txBox="1"/>
          <p:nvPr/>
        </p:nvSpPr>
        <p:spPr>
          <a:xfrm>
            <a:off x="3390328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77" name="Google Shape;1777;p74"/>
          <p:cNvCxnSpPr/>
          <p:nvPr/>
        </p:nvCxnSpPr>
        <p:spPr>
          <a:xfrm rot="10800000">
            <a:off x="3010218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78" name="Google Shape;1778;p74"/>
          <p:cNvSpPr txBox="1"/>
          <p:nvPr>
            <p:ph idx="1" type="subTitle"/>
          </p:nvPr>
        </p:nvSpPr>
        <p:spPr>
          <a:xfrm>
            <a:off x="5043047" y="1460972"/>
            <a:ext cx="30633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779" name="Google Shape;17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47" y="460143"/>
            <a:ext cx="281067" cy="298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0" name="Google Shape;1780;p74"/>
          <p:cNvCxnSpPr/>
          <p:nvPr/>
        </p:nvCxnSpPr>
        <p:spPr>
          <a:xfrm>
            <a:off x="458513" y="1071019"/>
            <a:ext cx="281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Google Shape;1781;p74"/>
          <p:cNvSpPr txBox="1"/>
          <p:nvPr>
            <p:ph idx="2" type="subTitle"/>
          </p:nvPr>
        </p:nvSpPr>
        <p:spPr>
          <a:xfrm>
            <a:off x="435047" y="1320966"/>
            <a:ext cx="1981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82" name="Google Shape;1782;p74"/>
          <p:cNvSpPr txBox="1"/>
          <p:nvPr>
            <p:ph idx="3" type="subTitle"/>
          </p:nvPr>
        </p:nvSpPr>
        <p:spPr>
          <a:xfrm>
            <a:off x="435047" y="2410875"/>
            <a:ext cx="1981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83" name="Google Shape;1783;p74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i="1" lang="en" sz="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i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Google Shape;1784;p74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1785" name="Google Shape;1785;p74"/>
          <p:cNvSpPr txBox="1"/>
          <p:nvPr>
            <p:ph idx="4" type="subTitle"/>
          </p:nvPr>
        </p:nvSpPr>
        <p:spPr>
          <a:xfrm>
            <a:off x="601256" y="4837876"/>
            <a:ext cx="5977500" cy="1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786" name="Google Shape;1786;p74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pic>
        <p:nvPicPr>
          <p:cNvPr id="1787" name="Google Shape;178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1205316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2402953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3600591"/>
            <a:ext cx="342814" cy="342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74"/>
          <p:cNvGrpSpPr/>
          <p:nvPr/>
        </p:nvGrpSpPr>
        <p:grpSpPr>
          <a:xfrm>
            <a:off x="2838700" y="3600589"/>
            <a:ext cx="343033" cy="342901"/>
            <a:chOff x="13065968" y="5450157"/>
            <a:chExt cx="914755" cy="914404"/>
          </a:xfrm>
        </p:grpSpPr>
        <p:sp>
          <p:nvSpPr>
            <p:cNvPr id="1791" name="Google Shape;1791;p74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4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74"/>
          <p:cNvGrpSpPr/>
          <p:nvPr/>
        </p:nvGrpSpPr>
        <p:grpSpPr>
          <a:xfrm>
            <a:off x="2838521" y="2402951"/>
            <a:ext cx="343393" cy="342901"/>
            <a:chOff x="11581878" y="5450157"/>
            <a:chExt cx="915714" cy="914404"/>
          </a:xfrm>
        </p:grpSpPr>
        <p:sp>
          <p:nvSpPr>
            <p:cNvPr id="1794" name="Google Shape;1794;p74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4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4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74"/>
          <p:cNvGrpSpPr/>
          <p:nvPr/>
        </p:nvGrpSpPr>
        <p:grpSpPr>
          <a:xfrm>
            <a:off x="2838703" y="1205314"/>
            <a:ext cx="343033" cy="342901"/>
            <a:chOff x="10099600" y="5450157"/>
            <a:chExt cx="914755" cy="914404"/>
          </a:xfrm>
        </p:grpSpPr>
        <p:sp>
          <p:nvSpPr>
            <p:cNvPr id="1798" name="Google Shape;1798;p74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4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4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74"/>
          <p:cNvGrpSpPr/>
          <p:nvPr/>
        </p:nvGrpSpPr>
        <p:grpSpPr>
          <a:xfrm>
            <a:off x="2839061" y="1205061"/>
            <a:ext cx="343099" cy="342879"/>
            <a:chOff x="10099600" y="6641099"/>
            <a:chExt cx="733117" cy="733117"/>
          </a:xfrm>
        </p:grpSpPr>
        <p:sp>
          <p:nvSpPr>
            <p:cNvPr id="1802" name="Google Shape;1802;p74"/>
            <p:cNvSpPr/>
            <p:nvPr/>
          </p:nvSpPr>
          <p:spPr>
            <a:xfrm>
              <a:off x="10099600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4"/>
            <p:cNvSpPr/>
            <p:nvPr/>
          </p:nvSpPr>
          <p:spPr>
            <a:xfrm>
              <a:off x="10224562" y="6766061"/>
              <a:ext cx="293401" cy="407002"/>
            </a:xfrm>
            <a:custGeom>
              <a:rect b="b" l="l" r="r" t="t"/>
              <a:pathLst>
                <a:path extrusionOk="0" h="4765" w="3435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4"/>
            <p:cNvSpPr/>
            <p:nvPr/>
          </p:nvSpPr>
          <p:spPr>
            <a:xfrm>
              <a:off x="10418881" y="6846863"/>
              <a:ext cx="288874" cy="402390"/>
            </a:xfrm>
            <a:custGeom>
              <a:rect b="b" l="l" r="r" t="t"/>
              <a:pathLst>
                <a:path extrusionOk="0" h="4711" w="3382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74"/>
          <p:cNvSpPr txBox="1"/>
          <p:nvPr>
            <p:ph idx="5" type="subTitle"/>
          </p:nvPr>
        </p:nvSpPr>
        <p:spPr>
          <a:xfrm>
            <a:off x="5072499" y="1842413"/>
            <a:ext cx="30633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6" name="Google Shape;1806;p74"/>
          <p:cNvSpPr txBox="1"/>
          <p:nvPr/>
        </p:nvSpPr>
        <p:spPr>
          <a:xfrm>
            <a:off x="3390328" y="1253625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7" name="Google Shape;1807;p74"/>
          <p:cNvSpPr txBox="1"/>
          <p:nvPr>
            <p:ph idx="12" type="sldNum"/>
          </p:nvPr>
        </p:nvSpPr>
        <p:spPr>
          <a:xfrm>
            <a:off x="8468634" y="4766494"/>
            <a:ext cx="253500" cy="22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2 C(S)R Case Study Solution 1">
  <p:cSld name="CUSTOM_9_1_2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9" name="Google Shape;1809;p75"/>
          <p:cNvGrpSpPr/>
          <p:nvPr/>
        </p:nvGrpSpPr>
        <p:grpSpPr>
          <a:xfrm>
            <a:off x="-2395" y="0"/>
            <a:ext cx="9148888" cy="5143500"/>
            <a:chOff x="0" y="0"/>
            <a:chExt cx="24397034" cy="13716000"/>
          </a:xfrm>
        </p:grpSpPr>
        <p:sp>
          <p:nvSpPr>
            <p:cNvPr id="1810" name="Google Shape;1810;p75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811" name="Google Shape;1811;p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2" name="Google Shape;1812;p75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3" name="Google Shape;18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47" y="460143"/>
            <a:ext cx="281067" cy="298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4" name="Google Shape;1814;p75"/>
          <p:cNvCxnSpPr/>
          <p:nvPr/>
        </p:nvCxnSpPr>
        <p:spPr>
          <a:xfrm>
            <a:off x="458513" y="1071019"/>
            <a:ext cx="281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75"/>
          <p:cNvSpPr txBox="1"/>
          <p:nvPr>
            <p:ph idx="1" type="subTitle"/>
          </p:nvPr>
        </p:nvSpPr>
        <p:spPr>
          <a:xfrm>
            <a:off x="435047" y="1320966"/>
            <a:ext cx="1981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816" name="Google Shape;1816;p75"/>
          <p:cNvSpPr txBox="1"/>
          <p:nvPr>
            <p:ph idx="2" type="subTitle"/>
          </p:nvPr>
        </p:nvSpPr>
        <p:spPr>
          <a:xfrm>
            <a:off x="435047" y="2410875"/>
            <a:ext cx="1981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7" name="Google Shape;1817;p75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i="1" lang="en" sz="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i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8" name="Google Shape;1818;p75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1819" name="Google Shape;1819;p75"/>
          <p:cNvSpPr txBox="1"/>
          <p:nvPr>
            <p:ph idx="3" type="subTitle"/>
          </p:nvPr>
        </p:nvSpPr>
        <p:spPr>
          <a:xfrm>
            <a:off x="601256" y="4837876"/>
            <a:ext cx="5977500" cy="1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820" name="Google Shape;1820;p75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cxnSp>
        <p:nvCxnSpPr>
          <p:cNvPr id="1821" name="Google Shape;1821;p75"/>
          <p:cNvCxnSpPr/>
          <p:nvPr/>
        </p:nvCxnSpPr>
        <p:spPr>
          <a:xfrm rot="10800000">
            <a:off x="3010218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22" name="Google Shape;18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1205316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2402953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3600591"/>
            <a:ext cx="342814" cy="342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75"/>
          <p:cNvGrpSpPr/>
          <p:nvPr/>
        </p:nvGrpSpPr>
        <p:grpSpPr>
          <a:xfrm>
            <a:off x="2838700" y="3600589"/>
            <a:ext cx="343033" cy="342901"/>
            <a:chOff x="13065968" y="5450157"/>
            <a:chExt cx="914755" cy="914404"/>
          </a:xfrm>
        </p:grpSpPr>
        <p:sp>
          <p:nvSpPr>
            <p:cNvPr id="1826" name="Google Shape;1826;p75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5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75"/>
          <p:cNvGrpSpPr/>
          <p:nvPr/>
        </p:nvGrpSpPr>
        <p:grpSpPr>
          <a:xfrm>
            <a:off x="2838521" y="2402951"/>
            <a:ext cx="343393" cy="342901"/>
            <a:chOff x="11581878" y="5450157"/>
            <a:chExt cx="915714" cy="914404"/>
          </a:xfrm>
        </p:grpSpPr>
        <p:sp>
          <p:nvSpPr>
            <p:cNvPr id="1829" name="Google Shape;1829;p75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5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5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75"/>
          <p:cNvGrpSpPr/>
          <p:nvPr/>
        </p:nvGrpSpPr>
        <p:grpSpPr>
          <a:xfrm>
            <a:off x="2838703" y="1205314"/>
            <a:ext cx="343033" cy="342901"/>
            <a:chOff x="10099600" y="5450157"/>
            <a:chExt cx="914755" cy="914404"/>
          </a:xfrm>
        </p:grpSpPr>
        <p:sp>
          <p:nvSpPr>
            <p:cNvPr id="1833" name="Google Shape;1833;p75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5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5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6" name="Google Shape;1836;p75"/>
          <p:cNvGrpSpPr/>
          <p:nvPr/>
        </p:nvGrpSpPr>
        <p:grpSpPr>
          <a:xfrm>
            <a:off x="2838925" y="2402703"/>
            <a:ext cx="343458" cy="342879"/>
            <a:chOff x="11287552" y="6641099"/>
            <a:chExt cx="733886" cy="733117"/>
          </a:xfrm>
        </p:grpSpPr>
        <p:sp>
          <p:nvSpPr>
            <p:cNvPr id="1837" name="Google Shape;1837;p75"/>
            <p:cNvSpPr/>
            <p:nvPr/>
          </p:nvSpPr>
          <p:spPr>
            <a:xfrm>
              <a:off x="11287552" y="6641099"/>
              <a:ext cx="733886" cy="733117"/>
            </a:xfrm>
            <a:custGeom>
              <a:rect b="b" l="l" r="r" t="t"/>
              <a:pathLst>
                <a:path extrusionOk="0" h="8583" w="8592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5"/>
            <p:cNvSpPr/>
            <p:nvPr/>
          </p:nvSpPr>
          <p:spPr>
            <a:xfrm>
              <a:off x="11413283" y="6766061"/>
              <a:ext cx="483193" cy="483193"/>
            </a:xfrm>
            <a:custGeom>
              <a:rect b="b" l="l" r="r" t="t"/>
              <a:pathLst>
                <a:path extrusionOk="0" h="5657" w="5657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5"/>
            <p:cNvSpPr/>
            <p:nvPr/>
          </p:nvSpPr>
          <p:spPr>
            <a:xfrm>
              <a:off x="11554217" y="6939795"/>
              <a:ext cx="201238" cy="152466"/>
            </a:xfrm>
            <a:custGeom>
              <a:rect b="b" l="l" r="r" t="t"/>
              <a:pathLst>
                <a:path extrusionOk="0" h="1785" w="2356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75"/>
          <p:cNvSpPr txBox="1"/>
          <p:nvPr/>
        </p:nvSpPr>
        <p:spPr>
          <a:xfrm>
            <a:off x="3390328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1" name="Google Shape;1841;p75"/>
          <p:cNvSpPr txBox="1"/>
          <p:nvPr/>
        </p:nvSpPr>
        <p:spPr>
          <a:xfrm>
            <a:off x="3390328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2" name="Google Shape;1842;p75"/>
          <p:cNvSpPr txBox="1"/>
          <p:nvPr/>
        </p:nvSpPr>
        <p:spPr>
          <a:xfrm>
            <a:off x="3390328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3" name="Google Shape;1843;p75"/>
          <p:cNvSpPr txBox="1"/>
          <p:nvPr/>
        </p:nvSpPr>
        <p:spPr>
          <a:xfrm>
            <a:off x="3390328" y="2471522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4" name="Google Shape;1844;p75"/>
          <p:cNvSpPr txBox="1"/>
          <p:nvPr>
            <p:ph idx="4" type="subTitle"/>
          </p:nvPr>
        </p:nvSpPr>
        <p:spPr>
          <a:xfrm>
            <a:off x="5072499" y="1596113"/>
            <a:ext cx="30633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45" name="Google Shape;1845;p75"/>
          <p:cNvSpPr txBox="1"/>
          <p:nvPr>
            <p:ph idx="12" type="sldNum"/>
          </p:nvPr>
        </p:nvSpPr>
        <p:spPr>
          <a:xfrm>
            <a:off x="8468634" y="4766494"/>
            <a:ext cx="253500" cy="22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-3 CS(R) Case Study Results 1">
  <p:cSld name="CUSTOM_9_1_1_2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76"/>
          <p:cNvGrpSpPr/>
          <p:nvPr/>
        </p:nvGrpSpPr>
        <p:grpSpPr>
          <a:xfrm>
            <a:off x="-2395" y="0"/>
            <a:ext cx="9148888" cy="5143500"/>
            <a:chOff x="0" y="0"/>
            <a:chExt cx="24397034" cy="13716000"/>
          </a:xfrm>
        </p:grpSpPr>
        <p:sp>
          <p:nvSpPr>
            <p:cNvPr id="1848" name="Google Shape;1848;p76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" id="1849" name="Google Shape;1849;p7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0" name="Google Shape;1850;p76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51" name="Google Shape;185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47" y="460143"/>
            <a:ext cx="281067" cy="298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2" name="Google Shape;1852;p76"/>
          <p:cNvCxnSpPr/>
          <p:nvPr/>
        </p:nvCxnSpPr>
        <p:spPr>
          <a:xfrm>
            <a:off x="458513" y="1071019"/>
            <a:ext cx="281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76"/>
          <p:cNvSpPr txBox="1"/>
          <p:nvPr>
            <p:ph idx="1" type="subTitle"/>
          </p:nvPr>
        </p:nvSpPr>
        <p:spPr>
          <a:xfrm>
            <a:off x="435047" y="1320966"/>
            <a:ext cx="1981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854" name="Google Shape;1854;p76"/>
          <p:cNvSpPr txBox="1"/>
          <p:nvPr>
            <p:ph idx="2" type="subTitle"/>
          </p:nvPr>
        </p:nvSpPr>
        <p:spPr>
          <a:xfrm>
            <a:off x="435047" y="2410875"/>
            <a:ext cx="1981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55" name="Google Shape;1855;p76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i="1" lang="en" sz="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i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6" name="Google Shape;1856;p76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1857" name="Google Shape;1857;p76"/>
          <p:cNvSpPr txBox="1"/>
          <p:nvPr>
            <p:ph idx="3" type="subTitle"/>
          </p:nvPr>
        </p:nvSpPr>
        <p:spPr>
          <a:xfrm>
            <a:off x="601256" y="4837876"/>
            <a:ext cx="5977500" cy="1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sp>
        <p:nvSpPr>
          <p:cNvPr id="1858" name="Google Shape;1858;p76"/>
          <p:cNvSpPr/>
          <p:nvPr/>
        </p:nvSpPr>
        <p:spPr>
          <a:xfrm>
            <a:off x="435051" y="4855151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cxnSp>
        <p:nvCxnSpPr>
          <p:cNvPr id="1859" name="Google Shape;1859;p76"/>
          <p:cNvCxnSpPr/>
          <p:nvPr/>
        </p:nvCxnSpPr>
        <p:spPr>
          <a:xfrm rot="10800000">
            <a:off x="3010218" y="-29206"/>
            <a:ext cx="0" cy="36792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60" name="Google Shape;18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1205316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2402953"/>
            <a:ext cx="342814" cy="34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69" y="3600591"/>
            <a:ext cx="342814" cy="342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3" name="Google Shape;1863;p76"/>
          <p:cNvGrpSpPr/>
          <p:nvPr/>
        </p:nvGrpSpPr>
        <p:grpSpPr>
          <a:xfrm>
            <a:off x="2838700" y="3600589"/>
            <a:ext cx="343033" cy="342901"/>
            <a:chOff x="13065968" y="5450157"/>
            <a:chExt cx="914755" cy="914404"/>
          </a:xfrm>
        </p:grpSpPr>
        <p:sp>
          <p:nvSpPr>
            <p:cNvPr id="1864" name="Google Shape;1864;p76"/>
            <p:cNvSpPr/>
            <p:nvPr/>
          </p:nvSpPr>
          <p:spPr>
            <a:xfrm>
              <a:off x="13065968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6"/>
            <p:cNvSpPr/>
            <p:nvPr/>
          </p:nvSpPr>
          <p:spPr>
            <a:xfrm>
              <a:off x="13307472" y="5710258"/>
              <a:ext cx="431745" cy="394092"/>
            </a:xfrm>
            <a:custGeom>
              <a:rect b="b" l="l" r="r" t="t"/>
              <a:pathLst>
                <a:path extrusionOk="0" h="3703" w="4051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76"/>
          <p:cNvGrpSpPr/>
          <p:nvPr/>
        </p:nvGrpSpPr>
        <p:grpSpPr>
          <a:xfrm>
            <a:off x="2838521" y="2402951"/>
            <a:ext cx="343393" cy="342901"/>
            <a:chOff x="11581878" y="5450157"/>
            <a:chExt cx="915714" cy="914404"/>
          </a:xfrm>
        </p:grpSpPr>
        <p:sp>
          <p:nvSpPr>
            <p:cNvPr id="1867" name="Google Shape;1867;p76"/>
            <p:cNvSpPr/>
            <p:nvPr/>
          </p:nvSpPr>
          <p:spPr>
            <a:xfrm>
              <a:off x="11581878" y="5450157"/>
              <a:ext cx="915714" cy="914404"/>
            </a:xfrm>
            <a:custGeom>
              <a:rect b="b" l="l" r="r" t="t"/>
              <a:pathLst>
                <a:path extrusionOk="0" h="8592" w="8592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6"/>
            <p:cNvSpPr/>
            <p:nvPr/>
          </p:nvSpPr>
          <p:spPr>
            <a:xfrm>
              <a:off x="11738760" y="5605856"/>
              <a:ext cx="602909" cy="602046"/>
            </a:xfrm>
            <a:custGeom>
              <a:rect b="b" l="l" r="r" t="t"/>
              <a:pathLst>
                <a:path extrusionOk="0" h="5657" w="5657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6"/>
            <p:cNvSpPr/>
            <p:nvPr/>
          </p:nvSpPr>
          <p:spPr>
            <a:xfrm>
              <a:off x="11914613" y="5822323"/>
              <a:ext cx="251097" cy="190926"/>
            </a:xfrm>
            <a:custGeom>
              <a:rect b="b" l="l" r="r" t="t"/>
              <a:pathLst>
                <a:path extrusionOk="0" h="1794" w="2356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76"/>
          <p:cNvGrpSpPr/>
          <p:nvPr/>
        </p:nvGrpSpPr>
        <p:grpSpPr>
          <a:xfrm>
            <a:off x="2838703" y="1205314"/>
            <a:ext cx="343033" cy="342901"/>
            <a:chOff x="10099600" y="5450157"/>
            <a:chExt cx="914755" cy="914404"/>
          </a:xfrm>
        </p:grpSpPr>
        <p:sp>
          <p:nvSpPr>
            <p:cNvPr id="1871" name="Google Shape;1871;p76"/>
            <p:cNvSpPr/>
            <p:nvPr/>
          </p:nvSpPr>
          <p:spPr>
            <a:xfrm>
              <a:off x="10099600" y="5450157"/>
              <a:ext cx="914755" cy="914404"/>
            </a:xfrm>
            <a:custGeom>
              <a:rect b="b" l="l" r="r" t="t"/>
              <a:pathLst>
                <a:path extrusionOk="0" h="8592" w="8583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6"/>
            <p:cNvSpPr/>
            <p:nvPr/>
          </p:nvSpPr>
          <p:spPr>
            <a:xfrm>
              <a:off x="10255523" y="5605856"/>
              <a:ext cx="366094" cy="507967"/>
            </a:xfrm>
            <a:custGeom>
              <a:rect b="b" l="l" r="r" t="t"/>
              <a:pathLst>
                <a:path extrusionOk="0" h="4773" w="3435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6"/>
            <p:cNvSpPr/>
            <p:nvPr/>
          </p:nvSpPr>
          <p:spPr>
            <a:xfrm>
              <a:off x="10497986" y="5706427"/>
              <a:ext cx="360445" cy="501475"/>
            </a:xfrm>
            <a:custGeom>
              <a:rect b="b" l="l" r="r" t="t"/>
              <a:pathLst>
                <a:path extrusionOk="0" h="4712" w="3382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4" name="Google Shape;1874;p76"/>
          <p:cNvGrpSpPr/>
          <p:nvPr/>
        </p:nvGrpSpPr>
        <p:grpSpPr>
          <a:xfrm>
            <a:off x="2838808" y="3600345"/>
            <a:ext cx="343099" cy="342879"/>
            <a:chOff x="3302181" y="6641099"/>
            <a:chExt cx="733117" cy="733117"/>
          </a:xfrm>
        </p:grpSpPr>
        <p:sp>
          <p:nvSpPr>
            <p:cNvPr id="1875" name="Google Shape;1875;p76"/>
            <p:cNvSpPr/>
            <p:nvPr/>
          </p:nvSpPr>
          <p:spPr>
            <a:xfrm>
              <a:off x="3302181" y="6641099"/>
              <a:ext cx="733117" cy="733117"/>
            </a:xfrm>
            <a:custGeom>
              <a:rect b="b" l="l" r="r" t="t"/>
              <a:pathLst>
                <a:path extrusionOk="0" h="8583" w="8583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6"/>
            <p:cNvSpPr/>
            <p:nvPr/>
          </p:nvSpPr>
          <p:spPr>
            <a:xfrm>
              <a:off x="3495731" y="6849170"/>
              <a:ext cx="346016" cy="316292"/>
            </a:xfrm>
            <a:custGeom>
              <a:rect b="b" l="l" r="r" t="t"/>
              <a:pathLst>
                <a:path extrusionOk="0" h="3703" w="4051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7" name="Google Shape;1877;p76"/>
          <p:cNvSpPr txBox="1"/>
          <p:nvPr/>
        </p:nvSpPr>
        <p:spPr>
          <a:xfrm>
            <a:off x="3390328" y="125910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8" name="Google Shape;1878;p76"/>
          <p:cNvSpPr txBox="1"/>
          <p:nvPr/>
        </p:nvSpPr>
        <p:spPr>
          <a:xfrm>
            <a:off x="3390328" y="2477006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14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9" name="Google Shape;1879;p76"/>
          <p:cNvSpPr txBox="1"/>
          <p:nvPr/>
        </p:nvSpPr>
        <p:spPr>
          <a:xfrm>
            <a:off x="3390328" y="3660183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1400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0" name="Google Shape;1880;p76"/>
          <p:cNvSpPr txBox="1"/>
          <p:nvPr/>
        </p:nvSpPr>
        <p:spPr>
          <a:xfrm>
            <a:off x="3390328" y="3654699"/>
            <a:ext cx="931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1" name="Google Shape;1881;p76"/>
          <p:cNvSpPr txBox="1"/>
          <p:nvPr>
            <p:ph idx="4" type="subTitle"/>
          </p:nvPr>
        </p:nvSpPr>
        <p:spPr>
          <a:xfrm>
            <a:off x="5072503" y="1019358"/>
            <a:ext cx="2945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2" name="Google Shape;1882;p76"/>
          <p:cNvSpPr txBox="1"/>
          <p:nvPr>
            <p:ph idx="5" type="body"/>
          </p:nvPr>
        </p:nvSpPr>
        <p:spPr>
          <a:xfrm>
            <a:off x="5079356" y="1382020"/>
            <a:ext cx="2945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3" name="Google Shape;1883;p76"/>
          <p:cNvSpPr txBox="1"/>
          <p:nvPr>
            <p:ph idx="6" type="subTitle"/>
          </p:nvPr>
        </p:nvSpPr>
        <p:spPr>
          <a:xfrm>
            <a:off x="5072503" y="2966686"/>
            <a:ext cx="2945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4" name="Google Shape;1884;p76"/>
          <p:cNvSpPr txBox="1"/>
          <p:nvPr>
            <p:ph idx="7" type="body"/>
          </p:nvPr>
        </p:nvSpPr>
        <p:spPr>
          <a:xfrm>
            <a:off x="5079356" y="3329348"/>
            <a:ext cx="2945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indent="-2857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●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○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Char char="■"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5" name="Google Shape;1885;p76"/>
          <p:cNvSpPr txBox="1"/>
          <p:nvPr>
            <p:ph idx="12" type="sldNum"/>
          </p:nvPr>
        </p:nvSpPr>
        <p:spPr>
          <a:xfrm>
            <a:off x="8468634" y="4766494"/>
            <a:ext cx="253500" cy="22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umbered" type="title">
  <p:cSld name="TITLE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9" name="Google Shape;1889;p78"/>
          <p:cNvCxnSpPr/>
          <p:nvPr/>
        </p:nvCxnSpPr>
        <p:spPr>
          <a:xfrm flipH="1">
            <a:off x="8366127" y="4845406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78"/>
          <p:cNvSpPr txBox="1"/>
          <p:nvPr>
            <p:ph idx="12" type="sldNum"/>
          </p:nvPr>
        </p:nvSpPr>
        <p:spPr>
          <a:xfrm>
            <a:off x="8424456" y="4824778"/>
            <a:ext cx="2076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1" name="Google Shape;1891;p78"/>
          <p:cNvSpPr txBox="1"/>
          <p:nvPr/>
        </p:nvSpPr>
        <p:spPr>
          <a:xfrm>
            <a:off x="7597777" y="4824778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TITLE_2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Running Section">
  <p:cSld name="TITLE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80"/>
          <p:cNvSpPr txBox="1"/>
          <p:nvPr>
            <p:ph idx="1" type="subTitle"/>
          </p:nvPr>
        </p:nvSpPr>
        <p:spPr>
          <a:xfrm>
            <a:off x="682061" y="4824778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</a:defRPr>
            </a:lvl9pPr>
          </a:lstStyle>
          <a:p/>
        </p:txBody>
      </p:sp>
      <p:cxnSp>
        <p:nvCxnSpPr>
          <p:cNvPr id="1895" name="Google Shape;1895;p80"/>
          <p:cNvCxnSpPr/>
          <p:nvPr/>
        </p:nvCxnSpPr>
        <p:spPr>
          <a:xfrm flipH="1">
            <a:off x="514745" y="4839008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80"/>
          <p:cNvCxnSpPr/>
          <p:nvPr/>
        </p:nvCxnSpPr>
        <p:spPr>
          <a:xfrm flipH="1">
            <a:off x="8366127" y="4845406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80"/>
          <p:cNvSpPr txBox="1"/>
          <p:nvPr>
            <p:ph idx="12" type="sldNum"/>
          </p:nvPr>
        </p:nvSpPr>
        <p:spPr>
          <a:xfrm>
            <a:off x="8424456" y="4824778"/>
            <a:ext cx="2076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8" name="Google Shape;1898;p80"/>
          <p:cNvSpPr txBox="1"/>
          <p:nvPr/>
        </p:nvSpPr>
        <p:spPr>
          <a:xfrm>
            <a:off x="7597777" y="4824778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Stack - Full">
  <p:cSld name="Stack Graphic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" name="Google Shape;190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4854" cy="513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81"/>
          <p:cNvSpPr txBox="1"/>
          <p:nvPr>
            <p:ph idx="1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2" name="Google Shape;1902;p81"/>
          <p:cNvSpPr txBox="1"/>
          <p:nvPr>
            <p:ph idx="2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903" name="Google Shape;19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68" y="758616"/>
            <a:ext cx="3641924" cy="337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81"/>
          <p:cNvSpPr txBox="1"/>
          <p:nvPr>
            <p:ph idx="3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5" name="Google Shape;1905;p81"/>
          <p:cNvSpPr txBox="1"/>
          <p:nvPr>
            <p:ph idx="4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6" name="Google Shape;1906;p81"/>
          <p:cNvSpPr txBox="1"/>
          <p:nvPr>
            <p:ph idx="5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7" name="Google Shape;1907;p81"/>
          <p:cNvSpPr txBox="1"/>
          <p:nvPr>
            <p:ph idx="6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8" name="Google Shape;1908;p81"/>
          <p:cNvSpPr txBox="1"/>
          <p:nvPr>
            <p:ph idx="7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9" name="Google Shape;1909;p81"/>
          <p:cNvSpPr txBox="1"/>
          <p:nvPr>
            <p:ph idx="8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0" name="Google Shape;1910;p81"/>
          <p:cNvSpPr txBox="1"/>
          <p:nvPr>
            <p:ph idx="9" type="subTitle"/>
          </p:nvPr>
        </p:nvSpPr>
        <p:spPr>
          <a:xfrm>
            <a:off x="700863" y="4812601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911" name="Google Shape;1911;p81"/>
          <p:cNvCxnSpPr/>
          <p:nvPr/>
        </p:nvCxnSpPr>
        <p:spPr>
          <a:xfrm flipH="1">
            <a:off x="533547" y="4826831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2" name="Google Shape;1912;p81"/>
          <p:cNvCxnSpPr/>
          <p:nvPr/>
        </p:nvCxnSpPr>
        <p:spPr>
          <a:xfrm flipH="1">
            <a:off x="8329229" y="4833228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3" name="Google Shape;1913;p81"/>
          <p:cNvSpPr txBox="1"/>
          <p:nvPr/>
        </p:nvSpPr>
        <p:spPr>
          <a:xfrm>
            <a:off x="7560879" y="4812600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4" name="Google Shape;1914;p81"/>
          <p:cNvSpPr txBox="1"/>
          <p:nvPr>
            <p:ph idx="12" type="sldNum"/>
          </p:nvPr>
        </p:nvSpPr>
        <p:spPr>
          <a:xfrm>
            <a:off x="8410195" y="4812600"/>
            <a:ext cx="2133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5" name="Google Shape;1915;p81"/>
          <p:cNvSpPr txBox="1"/>
          <p:nvPr>
            <p:ph idx="13" type="subTitle"/>
          </p:nvPr>
        </p:nvSpPr>
        <p:spPr>
          <a:xfrm>
            <a:off x="517507" y="1463841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6" name="Google Shape;1916;p81"/>
          <p:cNvSpPr txBox="1"/>
          <p:nvPr>
            <p:ph idx="14" type="subTitle"/>
          </p:nvPr>
        </p:nvSpPr>
        <p:spPr>
          <a:xfrm>
            <a:off x="517507" y="280571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917" name="Google Shape;1917;p81"/>
          <p:cNvCxnSpPr/>
          <p:nvPr/>
        </p:nvCxnSpPr>
        <p:spPr>
          <a:xfrm>
            <a:off x="517507" y="1190430"/>
            <a:ext cx="303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918" name="Google Shape;1918;p81"/>
          <p:cNvGrpSpPr/>
          <p:nvPr/>
        </p:nvGrpSpPr>
        <p:grpSpPr>
          <a:xfrm>
            <a:off x="517557" y="535891"/>
            <a:ext cx="318158" cy="335787"/>
            <a:chOff x="8197573" y="1125872"/>
            <a:chExt cx="848196" cy="895432"/>
          </a:xfrm>
        </p:grpSpPr>
        <p:sp>
          <p:nvSpPr>
            <p:cNvPr id="1919" name="Google Shape;1919;p81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1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1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Consul">
  <p:cSld name="Stack Graphic_1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Google Shape;192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4854" cy="513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8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3191194" y="759244"/>
            <a:ext cx="3632875" cy="337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5" name="Google Shape;1925;p82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926" name="Google Shape;1926;p82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927" name="Google Shape;1927;p82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2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2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30" name="Google Shape;1930;p82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82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2" name="Google Shape;1932;p82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3" name="Google Shape;1933;p82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934" name="Google Shape;1934;p82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5" name="Google Shape;1935;p82"/>
          <p:cNvGrpSpPr/>
          <p:nvPr/>
        </p:nvGrpSpPr>
        <p:grpSpPr>
          <a:xfrm>
            <a:off x="4212409" y="4042975"/>
            <a:ext cx="1075074" cy="314934"/>
            <a:chOff x="8026824" y="2734455"/>
            <a:chExt cx="2866099" cy="839825"/>
          </a:xfrm>
        </p:grpSpPr>
        <p:sp>
          <p:nvSpPr>
            <p:cNvPr id="1936" name="Google Shape;1936;p82"/>
            <p:cNvSpPr/>
            <p:nvPr/>
          </p:nvSpPr>
          <p:spPr>
            <a:xfrm>
              <a:off x="9187391" y="2900592"/>
              <a:ext cx="1705531" cy="479363"/>
            </a:xfrm>
            <a:custGeom>
              <a:rect b="b" l="l" r="r" t="t"/>
              <a:pathLst>
                <a:path extrusionOk="0" h="5612" w="19967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2"/>
            <p:cNvSpPr/>
            <p:nvPr/>
          </p:nvSpPr>
          <p:spPr>
            <a:xfrm>
              <a:off x="8026824" y="2734455"/>
              <a:ext cx="871856" cy="839825"/>
            </a:xfrm>
            <a:custGeom>
              <a:rect b="b" l="l" r="r" t="t"/>
              <a:pathLst>
                <a:path extrusionOk="0" h="9832" w="10207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2"/>
            <p:cNvSpPr/>
            <p:nvPr/>
          </p:nvSpPr>
          <p:spPr>
            <a:xfrm>
              <a:off x="8355254" y="3062885"/>
              <a:ext cx="182281" cy="181427"/>
            </a:xfrm>
            <a:custGeom>
              <a:rect b="b" l="l" r="r" t="t"/>
              <a:pathLst>
                <a:path extrusionOk="0" h="2124" w="2134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82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0" name="Google Shape;1940;p82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1" name="Google Shape;1941;p82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2" name="Google Shape;1942;p82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3" name="Google Shape;1943;p82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4" name="Google Shape;1944;p82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5" name="Google Shape;1945;p82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6" name="Google Shape;1946;p82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7" name="Google Shape;1947;p82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48" name="Google Shape;1948;p82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Nomad">
  <p:cSld name="Stack Graphic_1_3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4854" cy="513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94" y="759244"/>
            <a:ext cx="3641479" cy="3375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2" name="Google Shape;1952;p83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953" name="Google Shape;1953;p83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954" name="Google Shape;1954;p83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3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3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7" name="Google Shape;1957;p83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8" name="Google Shape;1958;p83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9" name="Google Shape;1959;p83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0" name="Google Shape;1960;p83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961" name="Google Shape;1961;p83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2" name="Google Shape;1962;p83"/>
          <p:cNvGrpSpPr/>
          <p:nvPr/>
        </p:nvGrpSpPr>
        <p:grpSpPr>
          <a:xfrm>
            <a:off x="4204150" y="3768777"/>
            <a:ext cx="1091638" cy="319515"/>
            <a:chOff x="11667745" y="2726084"/>
            <a:chExt cx="2910260" cy="852040"/>
          </a:xfrm>
        </p:grpSpPr>
        <p:sp>
          <p:nvSpPr>
            <p:cNvPr id="1963" name="Google Shape;1963;p83"/>
            <p:cNvSpPr/>
            <p:nvPr/>
          </p:nvSpPr>
          <p:spPr>
            <a:xfrm>
              <a:off x="12706422" y="2900592"/>
              <a:ext cx="1871583" cy="479363"/>
            </a:xfrm>
            <a:custGeom>
              <a:rect b="b" l="l" r="r" t="t"/>
              <a:pathLst>
                <a:path extrusionOk="0" h="5612" w="21911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3"/>
            <p:cNvSpPr/>
            <p:nvPr/>
          </p:nvSpPr>
          <p:spPr>
            <a:xfrm>
              <a:off x="12038884" y="2939457"/>
              <a:ext cx="371908" cy="638667"/>
            </a:xfrm>
            <a:custGeom>
              <a:rect b="b" l="l" r="r" t="t"/>
              <a:pathLst>
                <a:path extrusionOk="0" h="7477" w="4354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3"/>
            <p:cNvSpPr/>
            <p:nvPr/>
          </p:nvSpPr>
          <p:spPr>
            <a:xfrm>
              <a:off x="11667745" y="2726084"/>
              <a:ext cx="743047" cy="397875"/>
            </a:xfrm>
            <a:custGeom>
              <a:rect b="b" l="l" r="r" t="t"/>
              <a:pathLst>
                <a:path extrusionOk="0" h="4658" w="8699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3"/>
            <p:cNvSpPr/>
            <p:nvPr/>
          </p:nvSpPr>
          <p:spPr>
            <a:xfrm>
              <a:off x="11667745" y="2939457"/>
              <a:ext cx="371224" cy="638667"/>
            </a:xfrm>
            <a:custGeom>
              <a:rect b="b" l="l" r="r" t="t"/>
              <a:pathLst>
                <a:path extrusionOk="0" h="7477" w="4346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7" name="Google Shape;1967;p83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8" name="Google Shape;1968;p83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9" name="Google Shape;1969;p83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0" name="Google Shape;1970;p83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1" name="Google Shape;1971;p83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2" name="Google Shape;1972;p83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3" name="Google Shape;1973;p83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4" name="Google Shape;1974;p83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5" name="Google Shape;1975;p83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76" name="Google Shape;1976;p83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Terraform">
  <p:cSld name="Stack Graphic_1_3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4854" cy="513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8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3191194" y="759244"/>
            <a:ext cx="3632875" cy="3374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0" name="Google Shape;1980;p84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1981" name="Google Shape;1981;p84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4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4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84" name="Google Shape;1984;p84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85" name="Google Shape;1985;p84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6" name="Google Shape;1986;p84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7" name="Google Shape;1987;p84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8" name="Google Shape;1988;p84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1989" name="Google Shape;1989;p84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0" name="Google Shape;1990;p84"/>
          <p:cNvGrpSpPr/>
          <p:nvPr/>
        </p:nvGrpSpPr>
        <p:grpSpPr>
          <a:xfrm>
            <a:off x="4051198" y="1024872"/>
            <a:ext cx="1328575" cy="314390"/>
            <a:chOff x="15360514" y="2731380"/>
            <a:chExt cx="3541922" cy="838373"/>
          </a:xfrm>
        </p:grpSpPr>
        <p:sp>
          <p:nvSpPr>
            <p:cNvPr id="1991" name="Google Shape;1991;p84"/>
            <p:cNvSpPr/>
            <p:nvPr/>
          </p:nvSpPr>
          <p:spPr>
            <a:xfrm>
              <a:off x="16393041" y="2900592"/>
              <a:ext cx="2509395" cy="479363"/>
            </a:xfrm>
            <a:custGeom>
              <a:rect b="b" l="l" r="r" t="t"/>
              <a:pathLst>
                <a:path extrusionOk="0" h="5612" w="29378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4"/>
            <p:cNvSpPr/>
            <p:nvPr/>
          </p:nvSpPr>
          <p:spPr>
            <a:xfrm>
              <a:off x="15874813" y="2878469"/>
              <a:ext cx="231738" cy="397106"/>
            </a:xfrm>
            <a:custGeom>
              <a:rect b="b" l="l" r="r" t="t"/>
              <a:pathLst>
                <a:path extrusionOk="0" h="4649" w="2713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4"/>
            <p:cNvSpPr/>
            <p:nvPr/>
          </p:nvSpPr>
          <p:spPr>
            <a:xfrm>
              <a:off x="15360514" y="2731380"/>
              <a:ext cx="488503" cy="838373"/>
            </a:xfrm>
            <a:custGeom>
              <a:rect b="b" l="l" r="r" t="t"/>
              <a:pathLst>
                <a:path extrusionOk="0" h="9815" w="5719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84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5" name="Google Shape;1995;p84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6" name="Google Shape;1996;p84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7" name="Google Shape;1997;p84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8" name="Google Shape;1998;p84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9" name="Google Shape;1999;p84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0" name="Google Shape;2000;p84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1" name="Google Shape;2001;p84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2" name="Google Shape;2002;p84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3" name="Google Shape;2003;p84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Stack - Vault">
  <p:cSld name="Stack Graphic_1_3_1_1"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4854" cy="513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94" y="759244"/>
            <a:ext cx="3632875" cy="337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7" name="Google Shape;2007;p85"/>
          <p:cNvCxnSpPr/>
          <p:nvPr/>
        </p:nvCxnSpPr>
        <p:spPr>
          <a:xfrm>
            <a:off x="457314" y="1076130"/>
            <a:ext cx="29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008" name="Google Shape;2008;p85"/>
          <p:cNvGrpSpPr/>
          <p:nvPr/>
        </p:nvGrpSpPr>
        <p:grpSpPr>
          <a:xfrm>
            <a:off x="459441" y="442813"/>
            <a:ext cx="318158" cy="335787"/>
            <a:chOff x="8197573" y="1125872"/>
            <a:chExt cx="848196" cy="895432"/>
          </a:xfrm>
        </p:grpSpPr>
        <p:sp>
          <p:nvSpPr>
            <p:cNvPr id="2009" name="Google Shape;2009;p85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5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5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2" name="Google Shape;2012;p85"/>
          <p:cNvCxnSpPr/>
          <p:nvPr/>
        </p:nvCxnSpPr>
        <p:spPr>
          <a:xfrm flipH="1">
            <a:off x="8544495" y="4881050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3" name="Google Shape;2013;p85"/>
          <p:cNvSpPr txBox="1"/>
          <p:nvPr/>
        </p:nvSpPr>
        <p:spPr>
          <a:xfrm>
            <a:off x="7776145" y="4860422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4" name="Google Shape;2014;p85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5" name="Google Shape;2015;p85"/>
          <p:cNvSpPr txBox="1"/>
          <p:nvPr>
            <p:ph idx="1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  <p:cxnSp>
        <p:nvCxnSpPr>
          <p:cNvPr id="2016" name="Google Shape;2016;p85"/>
          <p:cNvCxnSpPr/>
          <p:nvPr/>
        </p:nvCxnSpPr>
        <p:spPr>
          <a:xfrm flipH="1">
            <a:off x="433940" y="4881047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9396A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7" name="Google Shape;2017;p85"/>
          <p:cNvGrpSpPr/>
          <p:nvPr/>
        </p:nvGrpSpPr>
        <p:grpSpPr>
          <a:xfrm>
            <a:off x="4266320" y="694067"/>
            <a:ext cx="898372" cy="321501"/>
            <a:chOff x="19665898" y="2726084"/>
            <a:chExt cx="2395021" cy="857335"/>
          </a:xfrm>
        </p:grpSpPr>
        <p:sp>
          <p:nvSpPr>
            <p:cNvPr id="2018" name="Google Shape;2018;p85"/>
            <p:cNvSpPr/>
            <p:nvPr/>
          </p:nvSpPr>
          <p:spPr>
            <a:xfrm>
              <a:off x="20661012" y="2900592"/>
              <a:ext cx="1399907" cy="479363"/>
            </a:xfrm>
            <a:custGeom>
              <a:rect b="b" l="l" r="r" t="t"/>
              <a:pathLst>
                <a:path extrusionOk="0" h="5612" w="16389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5"/>
            <p:cNvSpPr/>
            <p:nvPr/>
          </p:nvSpPr>
          <p:spPr>
            <a:xfrm>
              <a:off x="19665898" y="2726084"/>
              <a:ext cx="857335" cy="857335"/>
            </a:xfrm>
            <a:custGeom>
              <a:rect b="b" l="l" r="r" t="t"/>
              <a:pathLst>
                <a:path extrusionOk="0" h="10037" w="10037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0" name="Google Shape;2020;p85"/>
          <p:cNvSpPr txBox="1"/>
          <p:nvPr>
            <p:ph idx="2" type="subTitle"/>
          </p:nvPr>
        </p:nvSpPr>
        <p:spPr>
          <a:xfrm>
            <a:off x="6904453" y="668213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1" name="Google Shape;2021;p85"/>
          <p:cNvSpPr txBox="1"/>
          <p:nvPr>
            <p:ph idx="3" type="subTitle"/>
          </p:nvPr>
        </p:nvSpPr>
        <p:spPr>
          <a:xfrm>
            <a:off x="6904453" y="1000875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2" name="Google Shape;2022;p85"/>
          <p:cNvSpPr txBox="1"/>
          <p:nvPr>
            <p:ph idx="4" type="subTitle"/>
          </p:nvPr>
        </p:nvSpPr>
        <p:spPr>
          <a:xfrm>
            <a:off x="6904453" y="1674476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3" name="Google Shape;2023;p85"/>
          <p:cNvSpPr txBox="1"/>
          <p:nvPr>
            <p:ph idx="5" type="subTitle"/>
          </p:nvPr>
        </p:nvSpPr>
        <p:spPr>
          <a:xfrm>
            <a:off x="6904453" y="200713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4" name="Google Shape;2024;p85"/>
          <p:cNvSpPr txBox="1"/>
          <p:nvPr>
            <p:ph idx="6" type="subTitle"/>
          </p:nvPr>
        </p:nvSpPr>
        <p:spPr>
          <a:xfrm>
            <a:off x="6904453" y="2517757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5" name="Google Shape;2025;p85"/>
          <p:cNvSpPr txBox="1"/>
          <p:nvPr>
            <p:ph idx="7" type="subTitle"/>
          </p:nvPr>
        </p:nvSpPr>
        <p:spPr>
          <a:xfrm>
            <a:off x="6904453" y="2850419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6" name="Google Shape;2026;p85"/>
          <p:cNvSpPr txBox="1"/>
          <p:nvPr>
            <p:ph idx="8" type="subTitle"/>
          </p:nvPr>
        </p:nvSpPr>
        <p:spPr>
          <a:xfrm>
            <a:off x="6904453" y="3536625"/>
            <a:ext cx="1861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7" name="Google Shape;2027;p85"/>
          <p:cNvSpPr txBox="1"/>
          <p:nvPr>
            <p:ph idx="9" type="subTitle"/>
          </p:nvPr>
        </p:nvSpPr>
        <p:spPr>
          <a:xfrm>
            <a:off x="6904453" y="3869287"/>
            <a:ext cx="169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8" name="Google Shape;2028;p85"/>
          <p:cNvSpPr txBox="1"/>
          <p:nvPr>
            <p:ph idx="13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9" name="Google Shape;2029;p85"/>
          <p:cNvSpPr txBox="1"/>
          <p:nvPr>
            <p:ph idx="14" type="subTitle"/>
          </p:nvPr>
        </p:nvSpPr>
        <p:spPr>
          <a:xfrm>
            <a:off x="435043" y="2634263"/>
            <a:ext cx="2302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0" spcFirstLastPara="1" rIns="34300" wrap="square" tIns="343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theme" Target="../theme/theme3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00" lIns="83800" spcFirstLastPara="1" rIns="83800" wrap="square" tIns="83800">
            <a:noAutofit/>
          </a:bodyPr>
          <a:lstStyle>
            <a:lvl1pPr lvl="0" rtl="0" algn="r">
              <a:buNone/>
              <a:defRPr sz="1200">
                <a:solidFill>
                  <a:schemeClr val="tx1"/>
                </a:solidFill>
              </a:defRPr>
            </a:lvl1pPr>
            <a:lvl2pPr lvl="1" rtl="0" algn="r">
              <a:buNone/>
              <a:defRPr sz="1200">
                <a:solidFill>
                  <a:schemeClr val="tx1"/>
                </a:solidFill>
              </a:defRPr>
            </a:lvl2pPr>
            <a:lvl3pPr lvl="2" rtl="0" algn="r">
              <a:buNone/>
              <a:defRPr sz="1200">
                <a:solidFill>
                  <a:schemeClr val="tx1"/>
                </a:solidFill>
              </a:defRPr>
            </a:lvl3pPr>
            <a:lvl4pPr lvl="3" rtl="0" algn="r">
              <a:buNone/>
              <a:defRPr sz="1200">
                <a:solidFill>
                  <a:schemeClr val="tx1"/>
                </a:solidFill>
              </a:defRPr>
            </a:lvl4pPr>
            <a:lvl5pPr lvl="4" rtl="0" algn="r">
              <a:buNone/>
              <a:defRPr sz="1200">
                <a:solidFill>
                  <a:schemeClr val="tx1"/>
                </a:solidFill>
              </a:defRPr>
            </a:lvl5pPr>
            <a:lvl6pPr lvl="5" rtl="0" algn="r">
              <a:buNone/>
              <a:defRPr sz="1200">
                <a:solidFill>
                  <a:schemeClr val="tx1"/>
                </a:solidFill>
              </a:defRPr>
            </a:lvl6pPr>
            <a:lvl7pPr lvl="6" rtl="0" algn="r">
              <a:buNone/>
              <a:defRPr sz="1200">
                <a:solidFill>
                  <a:schemeClr val="tx1"/>
                </a:solidFill>
              </a:defRPr>
            </a:lvl7pPr>
            <a:lvl8pPr lvl="7" rtl="0" algn="r">
              <a:buNone/>
              <a:defRPr sz="1200">
                <a:solidFill>
                  <a:schemeClr val="tx1"/>
                </a:solidFill>
              </a:defRPr>
            </a:lvl8pPr>
            <a:lvl9pPr lvl="8" rtl="0" algn="r">
              <a:buNone/>
              <a:defRPr sz="12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86"/>
          <p:cNvSpPr txBox="1"/>
          <p:nvPr>
            <p:ph type="title"/>
          </p:nvPr>
        </p:nvSpPr>
        <p:spPr>
          <a:xfrm>
            <a:off x="458513" y="1583297"/>
            <a:ext cx="6417900" cy="213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 Enterprise</a:t>
            </a:r>
            <a:endParaRPr b="0"/>
          </a:p>
        </p:txBody>
      </p:sp>
      <p:sp>
        <p:nvSpPr>
          <p:cNvPr id="2035" name="Google Shape;2035;p86"/>
          <p:cNvSpPr txBox="1"/>
          <p:nvPr>
            <p:ph idx="1" type="subTitle"/>
          </p:nvPr>
        </p:nvSpPr>
        <p:spPr>
          <a:xfrm>
            <a:off x="458513" y="1260685"/>
            <a:ext cx="3930300" cy="2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86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87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AND ENTERPRISE</a:t>
            </a:r>
            <a:endParaRPr/>
          </a:p>
        </p:txBody>
      </p:sp>
      <p:sp>
        <p:nvSpPr>
          <p:cNvPr id="2042" name="Google Shape;2042;p87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</p:spPr>
        <p:txBody>
          <a:bodyPr anchorCtr="0" anchor="t" bIns="34300" lIns="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 Packages</a:t>
            </a:r>
            <a:endParaRPr/>
          </a:p>
        </p:txBody>
      </p:sp>
      <p:sp>
        <p:nvSpPr>
          <p:cNvPr id="2043" name="Google Shape;2043;p87"/>
          <p:cNvSpPr txBox="1"/>
          <p:nvPr>
            <p:ph idx="2" type="subTitle"/>
          </p:nvPr>
        </p:nvSpPr>
        <p:spPr>
          <a:xfrm>
            <a:off x="435043" y="2634263"/>
            <a:ext cx="2302200" cy="1206900"/>
          </a:xfrm>
          <a:prstGeom prst="rect">
            <a:avLst/>
          </a:prstGeom>
        </p:spPr>
        <p:txBody>
          <a:bodyPr anchorCtr="0" anchor="t" bIns="34300" lIns="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53842"/>
                </a:solidFill>
              </a:rPr>
              <a:t>Consul Enterprise adds operations, governance, and scalability features for teams and organizations</a:t>
            </a:r>
            <a:endParaRPr sz="1400">
              <a:solidFill>
                <a:srgbClr val="353842"/>
              </a:solidFill>
            </a:endParaRPr>
          </a:p>
        </p:txBody>
      </p:sp>
      <p:sp>
        <p:nvSpPr>
          <p:cNvPr id="2044" name="Google Shape;2044;p87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5" name="Google Shape;20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27" y="767794"/>
            <a:ext cx="4444800" cy="360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88"/>
          <p:cNvSpPr txBox="1"/>
          <p:nvPr>
            <p:ph idx="9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AND ENTERPRISE</a:t>
            </a:r>
            <a:endParaRPr/>
          </a:p>
        </p:txBody>
      </p:sp>
      <p:sp>
        <p:nvSpPr>
          <p:cNvPr id="2051" name="Google Shape;2051;p88"/>
          <p:cNvSpPr txBox="1"/>
          <p:nvPr>
            <p:ph idx="7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</p:spPr>
        <p:txBody>
          <a:bodyPr anchorCtr="0" anchor="t" bIns="34300" lIns="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 Enterprise Business Value</a:t>
            </a:r>
            <a:endParaRPr/>
          </a:p>
        </p:txBody>
      </p:sp>
      <p:sp>
        <p:nvSpPr>
          <p:cNvPr id="2052" name="Google Shape;2052;p88"/>
          <p:cNvSpPr txBox="1"/>
          <p:nvPr>
            <p:ph idx="8" type="subTitle"/>
          </p:nvPr>
        </p:nvSpPr>
        <p:spPr>
          <a:xfrm>
            <a:off x="435043" y="2861259"/>
            <a:ext cx="1966500" cy="1234800"/>
          </a:xfrm>
          <a:prstGeom prst="rect">
            <a:avLst/>
          </a:prstGeom>
        </p:spPr>
        <p:txBody>
          <a:bodyPr anchorCtr="0" anchor="t" bIns="34300" lIns="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53842"/>
                </a:solidFill>
              </a:rPr>
              <a:t>A scalable and reliable service networking platform to support modern applications and multi-cloud deployments.</a:t>
            </a:r>
            <a:endParaRPr sz="1400">
              <a:solidFill>
                <a:srgbClr val="353842"/>
              </a:solidFill>
            </a:endParaRPr>
          </a:p>
        </p:txBody>
      </p:sp>
      <p:sp>
        <p:nvSpPr>
          <p:cNvPr id="2053" name="Google Shape;2053;p88"/>
          <p:cNvSpPr txBox="1"/>
          <p:nvPr>
            <p:ph idx="1" type="subTitle"/>
          </p:nvPr>
        </p:nvSpPr>
        <p:spPr>
          <a:xfrm>
            <a:off x="2915874" y="1405613"/>
            <a:ext cx="1586700" cy="4860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</a:t>
            </a:r>
            <a:br>
              <a:rPr lang="en"/>
            </a:br>
            <a:r>
              <a:rPr lang="en"/>
              <a:t>Risk</a:t>
            </a:r>
            <a:endParaRPr/>
          </a:p>
        </p:txBody>
      </p:sp>
      <p:sp>
        <p:nvSpPr>
          <p:cNvPr id="2054" name="Google Shape;2054;p88"/>
          <p:cNvSpPr txBox="1"/>
          <p:nvPr>
            <p:ph idx="2" type="subTitle"/>
          </p:nvPr>
        </p:nvSpPr>
        <p:spPr>
          <a:xfrm>
            <a:off x="2915878" y="1959834"/>
            <a:ext cx="1586700" cy="18729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396A2"/>
                </a:solidFill>
              </a:rPr>
              <a:t>MITIGATE DOWNTIME DISRUPTION</a:t>
            </a:r>
            <a:endParaRPr b="1">
              <a:solidFill>
                <a:srgbClr val="9396A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Avoid downtime disruption for business critical applications without compromising performance</a:t>
            </a:r>
            <a:endParaRPr/>
          </a:p>
        </p:txBody>
      </p:sp>
      <p:sp>
        <p:nvSpPr>
          <p:cNvPr id="2055" name="Google Shape;2055;p88"/>
          <p:cNvSpPr txBox="1"/>
          <p:nvPr>
            <p:ph idx="3" type="subTitle"/>
          </p:nvPr>
        </p:nvSpPr>
        <p:spPr>
          <a:xfrm>
            <a:off x="5016881" y="1405613"/>
            <a:ext cx="1586700" cy="4860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Productivity</a:t>
            </a:r>
            <a:endParaRPr/>
          </a:p>
        </p:txBody>
      </p:sp>
      <p:sp>
        <p:nvSpPr>
          <p:cNvPr id="2056" name="Google Shape;2056;p88"/>
          <p:cNvSpPr txBox="1"/>
          <p:nvPr>
            <p:ph idx="4" type="subTitle"/>
          </p:nvPr>
        </p:nvSpPr>
        <p:spPr>
          <a:xfrm>
            <a:off x="5016886" y="1959834"/>
            <a:ext cx="1586700" cy="18729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lang="en" sz="800">
                <a:solidFill>
                  <a:srgbClr val="9396A2"/>
                </a:solidFill>
              </a:rPr>
              <a:t>EASE ADMINISTRATIVE BURDEN</a:t>
            </a:r>
            <a:endParaRPr b="1">
              <a:solidFill>
                <a:srgbClr val="9396A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Efficiently manage complex network at scale  without additional operational complexity and performance degradation</a:t>
            </a:r>
            <a:endParaRPr/>
          </a:p>
        </p:txBody>
      </p:sp>
      <p:sp>
        <p:nvSpPr>
          <p:cNvPr id="2057" name="Google Shape;2057;p88"/>
          <p:cNvSpPr txBox="1"/>
          <p:nvPr>
            <p:ph idx="5" type="subTitle"/>
          </p:nvPr>
        </p:nvSpPr>
        <p:spPr>
          <a:xfrm>
            <a:off x="7072506" y="1405613"/>
            <a:ext cx="1926000" cy="4860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Advanced Network Topologies</a:t>
            </a:r>
            <a:endParaRPr/>
          </a:p>
        </p:txBody>
      </p:sp>
      <p:sp>
        <p:nvSpPr>
          <p:cNvPr id="2058" name="Google Shape;2058;p88"/>
          <p:cNvSpPr txBox="1"/>
          <p:nvPr>
            <p:ph idx="6" type="subTitle"/>
          </p:nvPr>
        </p:nvSpPr>
        <p:spPr>
          <a:xfrm>
            <a:off x="7072514" y="1959834"/>
            <a:ext cx="1586700" cy="1872900"/>
          </a:xfrm>
          <a:prstGeom prst="rect">
            <a:avLst/>
          </a:prstGeom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800">
                <a:solidFill>
                  <a:srgbClr val="9396A2"/>
                </a:solidFill>
              </a:rPr>
              <a:t>ENHANCE USABILITY</a:t>
            </a:r>
            <a:endParaRPr b="1" sz="800">
              <a:solidFill>
                <a:srgbClr val="9396A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Support complex network topologies with advanced communication pattern to meet organization’s business or regulatory requirements  </a:t>
            </a:r>
            <a:endParaRPr/>
          </a:p>
        </p:txBody>
      </p:sp>
      <p:grpSp>
        <p:nvGrpSpPr>
          <p:cNvPr id="2059" name="Google Shape;2059;p88"/>
          <p:cNvGrpSpPr/>
          <p:nvPr/>
        </p:nvGrpSpPr>
        <p:grpSpPr>
          <a:xfrm>
            <a:off x="2915900" y="1062326"/>
            <a:ext cx="275281" cy="275175"/>
            <a:chOff x="3258021" y="3068958"/>
            <a:chExt cx="733886" cy="733800"/>
          </a:xfrm>
        </p:grpSpPr>
        <p:sp>
          <p:nvSpPr>
            <p:cNvPr id="2060" name="Google Shape;2060;p88"/>
            <p:cNvSpPr/>
            <p:nvPr/>
          </p:nvSpPr>
          <p:spPr>
            <a:xfrm>
              <a:off x="3258021" y="3068958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8"/>
            <p:cNvSpPr/>
            <p:nvPr/>
          </p:nvSpPr>
          <p:spPr>
            <a:xfrm>
              <a:off x="3418772" y="3182474"/>
              <a:ext cx="412384" cy="506767"/>
            </a:xfrm>
            <a:custGeom>
              <a:rect b="b" l="l" r="r" t="t"/>
              <a:pathLst>
                <a:path extrusionOk="0" h="5933" w="4828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8"/>
            <p:cNvSpPr/>
            <p:nvPr/>
          </p:nvSpPr>
          <p:spPr>
            <a:xfrm>
              <a:off x="3522466" y="3334855"/>
              <a:ext cx="228656" cy="173820"/>
            </a:xfrm>
            <a:custGeom>
              <a:rect b="b" l="l" r="r" t="t"/>
              <a:pathLst>
                <a:path extrusionOk="0" h="2035" w="2677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88"/>
          <p:cNvGrpSpPr/>
          <p:nvPr/>
        </p:nvGrpSpPr>
        <p:grpSpPr>
          <a:xfrm>
            <a:off x="5017041" y="1062326"/>
            <a:ext cx="274992" cy="275175"/>
            <a:chOff x="2105858" y="3068958"/>
            <a:chExt cx="733117" cy="733800"/>
          </a:xfrm>
        </p:grpSpPr>
        <p:sp>
          <p:nvSpPr>
            <p:cNvPr id="2064" name="Google Shape;2064;p88"/>
            <p:cNvSpPr/>
            <p:nvPr/>
          </p:nvSpPr>
          <p:spPr>
            <a:xfrm>
              <a:off x="2105858" y="3068958"/>
              <a:ext cx="733117" cy="733800"/>
            </a:xfrm>
            <a:custGeom>
              <a:rect b="b" l="l" r="r" t="t"/>
              <a:pathLst>
                <a:path extrusionOk="0" h="8591" w="8583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8"/>
            <p:cNvSpPr/>
            <p:nvPr/>
          </p:nvSpPr>
          <p:spPr>
            <a:xfrm>
              <a:off x="2184355" y="3224328"/>
              <a:ext cx="543410" cy="422804"/>
            </a:xfrm>
            <a:custGeom>
              <a:rect b="b" l="l" r="r" t="t"/>
              <a:pathLst>
                <a:path extrusionOk="0" h="4950" w="6362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88"/>
          <p:cNvGrpSpPr/>
          <p:nvPr/>
        </p:nvGrpSpPr>
        <p:grpSpPr>
          <a:xfrm>
            <a:off x="7072530" y="1062326"/>
            <a:ext cx="275281" cy="275175"/>
            <a:chOff x="3258021" y="3068958"/>
            <a:chExt cx="733886" cy="733800"/>
          </a:xfrm>
        </p:grpSpPr>
        <p:sp>
          <p:nvSpPr>
            <p:cNvPr id="2067" name="Google Shape;2067;p88"/>
            <p:cNvSpPr/>
            <p:nvPr/>
          </p:nvSpPr>
          <p:spPr>
            <a:xfrm>
              <a:off x="3258021" y="3068958"/>
              <a:ext cx="733886" cy="733800"/>
            </a:xfrm>
            <a:custGeom>
              <a:rect b="b" l="l" r="r" t="t"/>
              <a:pathLst>
                <a:path extrusionOk="0" h="8591" w="8592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8"/>
            <p:cNvSpPr/>
            <p:nvPr/>
          </p:nvSpPr>
          <p:spPr>
            <a:xfrm>
              <a:off x="3418772" y="3182474"/>
              <a:ext cx="412384" cy="506767"/>
            </a:xfrm>
            <a:custGeom>
              <a:rect b="b" l="l" r="r" t="t"/>
              <a:pathLst>
                <a:path extrusionOk="0" h="5933" w="4828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8"/>
            <p:cNvSpPr/>
            <p:nvPr/>
          </p:nvSpPr>
          <p:spPr>
            <a:xfrm>
              <a:off x="3522466" y="3334855"/>
              <a:ext cx="228656" cy="173820"/>
            </a:xfrm>
            <a:custGeom>
              <a:rect b="b" l="l" r="r" t="t"/>
              <a:pathLst>
                <a:path extrusionOk="0" h="2035" w="2677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0" name="Google Shape;2070;p88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89"/>
          <p:cNvSpPr txBox="1"/>
          <p:nvPr/>
        </p:nvSpPr>
        <p:spPr>
          <a:xfrm>
            <a:off x="682061" y="4824778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OPEN SOURCE AND ENTERPRISE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6" name="Google Shape;2076;p89"/>
          <p:cNvCxnSpPr/>
          <p:nvPr/>
        </p:nvCxnSpPr>
        <p:spPr>
          <a:xfrm flipH="1">
            <a:off x="514745" y="4839008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89"/>
          <p:cNvCxnSpPr/>
          <p:nvPr/>
        </p:nvCxnSpPr>
        <p:spPr>
          <a:xfrm flipH="1">
            <a:off x="8366127" y="4845406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89"/>
          <p:cNvSpPr txBox="1"/>
          <p:nvPr/>
        </p:nvSpPr>
        <p:spPr>
          <a:xfrm>
            <a:off x="8424456" y="4824778"/>
            <a:ext cx="2076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9" name="Google Shape;2079;p89"/>
          <p:cNvSpPr txBox="1"/>
          <p:nvPr/>
        </p:nvSpPr>
        <p:spPr>
          <a:xfrm>
            <a:off x="7597777" y="4824778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0" name="Google Shape;2080;p89"/>
          <p:cNvCxnSpPr/>
          <p:nvPr/>
        </p:nvCxnSpPr>
        <p:spPr>
          <a:xfrm rot="10800000">
            <a:off x="3307305" y="1007100"/>
            <a:ext cx="0" cy="4136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81" name="Google Shape;2081;p89"/>
          <p:cNvSpPr/>
          <p:nvPr/>
        </p:nvSpPr>
        <p:spPr>
          <a:xfrm>
            <a:off x="3197051" y="79679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2" name="Google Shape;2082;p89"/>
          <p:cNvSpPr/>
          <p:nvPr/>
        </p:nvSpPr>
        <p:spPr>
          <a:xfrm>
            <a:off x="3197051" y="2198807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3" name="Google Shape;2083;p89"/>
          <p:cNvSpPr txBox="1"/>
          <p:nvPr>
            <p:ph idx="1" type="subTitle"/>
          </p:nvPr>
        </p:nvSpPr>
        <p:spPr>
          <a:xfrm>
            <a:off x="3565267" y="796800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Automated Backups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Enable a highly reliable backup process for disaster recovery by automatically saving and restoring the state of Consul servers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4" name="Google Shape;2084;p89"/>
          <p:cNvCxnSpPr/>
          <p:nvPr/>
        </p:nvCxnSpPr>
        <p:spPr>
          <a:xfrm>
            <a:off x="517507" y="1190430"/>
            <a:ext cx="303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085" name="Google Shape;2085;p89"/>
          <p:cNvGrpSpPr/>
          <p:nvPr/>
        </p:nvGrpSpPr>
        <p:grpSpPr>
          <a:xfrm>
            <a:off x="517557" y="535891"/>
            <a:ext cx="318158" cy="335787"/>
            <a:chOff x="8197573" y="1125872"/>
            <a:chExt cx="848196" cy="895432"/>
          </a:xfrm>
        </p:grpSpPr>
        <p:sp>
          <p:nvSpPr>
            <p:cNvPr id="2086" name="Google Shape;2086;p89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9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9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9" name="Google Shape;2089;p89"/>
          <p:cNvSpPr txBox="1"/>
          <p:nvPr>
            <p:ph idx="2" type="subTitle"/>
          </p:nvPr>
        </p:nvSpPr>
        <p:spPr>
          <a:xfrm>
            <a:off x="517508" y="1463841"/>
            <a:ext cx="23022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Enterprise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Platform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400">
                <a:solidFill>
                  <a:srgbClr val="353842"/>
                </a:solidFill>
                <a:latin typeface="Open Sans"/>
                <a:ea typeface="Open Sans"/>
                <a:cs typeface="Open Sans"/>
                <a:sym typeface="Open Sans"/>
              </a:rPr>
              <a:t>Improve platform reliability and minimize downtime impact </a:t>
            </a:r>
            <a:endParaRPr sz="1400">
              <a:solidFill>
                <a:srgbClr val="3538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0" name="Google Shape;2090;p89"/>
          <p:cNvSpPr txBox="1"/>
          <p:nvPr>
            <p:ph idx="3" type="subTitle"/>
          </p:nvPr>
        </p:nvSpPr>
        <p:spPr>
          <a:xfrm>
            <a:off x="3576750" y="2198813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Automated Upgrades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Support zero-downtime upgrade and avoid version incompatibility through gracefully promoting and demoting Consul servers without needing operator intervention 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1" name="Google Shape;2091;p89"/>
          <p:cNvSpPr/>
          <p:nvPr/>
        </p:nvSpPr>
        <p:spPr>
          <a:xfrm>
            <a:off x="3197051" y="3627557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89"/>
          <p:cNvSpPr txBox="1"/>
          <p:nvPr>
            <p:ph idx="4" type="subTitle"/>
          </p:nvPr>
        </p:nvSpPr>
        <p:spPr>
          <a:xfrm>
            <a:off x="3576750" y="3627563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Redundancy Zones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Improve resiliency by supporting advanced Consul deployment pattern within an availability zone.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90"/>
          <p:cNvSpPr txBox="1"/>
          <p:nvPr/>
        </p:nvSpPr>
        <p:spPr>
          <a:xfrm>
            <a:off x="682061" y="4824778"/>
            <a:ext cx="59775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OPEN SOURCE AND ENTERPRISE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8" name="Google Shape;2098;p90"/>
          <p:cNvCxnSpPr/>
          <p:nvPr/>
        </p:nvCxnSpPr>
        <p:spPr>
          <a:xfrm flipH="1">
            <a:off x="514745" y="4839008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90"/>
          <p:cNvCxnSpPr/>
          <p:nvPr/>
        </p:nvCxnSpPr>
        <p:spPr>
          <a:xfrm flipH="1">
            <a:off x="8366127" y="4845406"/>
            <a:ext cx="51300" cy="5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0" name="Google Shape;2100;p90"/>
          <p:cNvSpPr txBox="1"/>
          <p:nvPr/>
        </p:nvSpPr>
        <p:spPr>
          <a:xfrm>
            <a:off x="8424456" y="4824778"/>
            <a:ext cx="2076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90"/>
          <p:cNvSpPr txBox="1"/>
          <p:nvPr/>
        </p:nvSpPr>
        <p:spPr>
          <a:xfrm>
            <a:off x="7597777" y="4824778"/>
            <a:ext cx="731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800"/>
              <a:buFont typeface="Arial"/>
              <a:buNone/>
            </a:pPr>
            <a:r>
              <a:rPr i="1" lang="en" sz="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6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2" name="Google Shape;2102;p90"/>
          <p:cNvCxnSpPr/>
          <p:nvPr/>
        </p:nvCxnSpPr>
        <p:spPr>
          <a:xfrm rot="10800000">
            <a:off x="3307305" y="1007100"/>
            <a:ext cx="0" cy="4136400"/>
          </a:xfrm>
          <a:prstGeom prst="straightConnector1">
            <a:avLst/>
          </a:prstGeom>
          <a:noFill/>
          <a:ln cap="flat" cmpd="sng" w="19050">
            <a:solidFill>
              <a:srgbClr val="D2D4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03" name="Google Shape;2103;p90"/>
          <p:cNvSpPr/>
          <p:nvPr/>
        </p:nvSpPr>
        <p:spPr>
          <a:xfrm>
            <a:off x="3197051" y="796795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4" name="Google Shape;2104;p90"/>
          <p:cNvSpPr/>
          <p:nvPr/>
        </p:nvSpPr>
        <p:spPr>
          <a:xfrm>
            <a:off x="3197051" y="2198807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5" name="Google Shape;2105;p90"/>
          <p:cNvSpPr txBox="1"/>
          <p:nvPr>
            <p:ph idx="1" type="subTitle"/>
          </p:nvPr>
        </p:nvSpPr>
        <p:spPr>
          <a:xfrm>
            <a:off x="3565267" y="796800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Enhanced Read Scalability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Ensure performance at scale by allowing additional read throughput without impacting write latency 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6" name="Google Shape;2106;p90"/>
          <p:cNvCxnSpPr/>
          <p:nvPr/>
        </p:nvCxnSpPr>
        <p:spPr>
          <a:xfrm>
            <a:off x="517507" y="1190430"/>
            <a:ext cx="303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107" name="Google Shape;2107;p90"/>
          <p:cNvGrpSpPr/>
          <p:nvPr/>
        </p:nvGrpSpPr>
        <p:grpSpPr>
          <a:xfrm>
            <a:off x="517557" y="535891"/>
            <a:ext cx="318158" cy="335787"/>
            <a:chOff x="8197573" y="1125872"/>
            <a:chExt cx="848196" cy="895432"/>
          </a:xfrm>
        </p:grpSpPr>
        <p:sp>
          <p:nvSpPr>
            <p:cNvPr id="2108" name="Google Shape;2108;p90"/>
            <p:cNvSpPr/>
            <p:nvPr/>
          </p:nvSpPr>
          <p:spPr>
            <a:xfrm>
              <a:off x="8197573" y="1125872"/>
              <a:ext cx="353628" cy="768160"/>
            </a:xfrm>
            <a:custGeom>
              <a:rect b="b" l="l" r="r" t="t"/>
              <a:pathLst>
                <a:path extrusionOk="0" h="8993" w="414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0"/>
            <p:cNvSpPr/>
            <p:nvPr/>
          </p:nvSpPr>
          <p:spPr>
            <a:xfrm>
              <a:off x="8417780" y="1125872"/>
              <a:ext cx="407014" cy="894663"/>
            </a:xfrm>
            <a:custGeom>
              <a:rect b="b" l="l" r="r" t="t"/>
              <a:pathLst>
                <a:path extrusionOk="0" h="10474" w="4765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0"/>
            <p:cNvSpPr/>
            <p:nvPr/>
          </p:nvSpPr>
          <p:spPr>
            <a:xfrm>
              <a:off x="8692141" y="1252376"/>
              <a:ext cx="353628" cy="768928"/>
            </a:xfrm>
            <a:custGeom>
              <a:rect b="b" l="l" r="r" t="t"/>
              <a:pathLst>
                <a:path extrusionOk="0" h="9002" w="414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90"/>
          <p:cNvSpPr txBox="1"/>
          <p:nvPr>
            <p:ph idx="2" type="subTitle"/>
          </p:nvPr>
        </p:nvSpPr>
        <p:spPr>
          <a:xfrm>
            <a:off x="517508" y="1463841"/>
            <a:ext cx="23022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Enterprise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Global Visibility, Routing &amp; Scale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400">
                <a:solidFill>
                  <a:srgbClr val="353842"/>
                </a:solidFill>
                <a:latin typeface="Open Sans"/>
                <a:ea typeface="Open Sans"/>
                <a:cs typeface="Open Sans"/>
                <a:sym typeface="Open Sans"/>
              </a:rPr>
              <a:t>Manage complex network topologies in a multi- datacenter/cloud environment with improved scalability</a:t>
            </a:r>
            <a:endParaRPr sz="1400">
              <a:solidFill>
                <a:srgbClr val="3538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2" name="Google Shape;2112;p90"/>
          <p:cNvSpPr txBox="1"/>
          <p:nvPr>
            <p:ph idx="3" type="subTitle"/>
          </p:nvPr>
        </p:nvSpPr>
        <p:spPr>
          <a:xfrm>
            <a:off x="3576750" y="2198813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 Segments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Support isolated network subnet deployment within a region by creating isolated LAN segments.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3" name="Google Shape;2113;p90"/>
          <p:cNvSpPr/>
          <p:nvPr/>
        </p:nvSpPr>
        <p:spPr>
          <a:xfrm>
            <a:off x="3197051" y="3627557"/>
            <a:ext cx="222900" cy="222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4" name="Google Shape;2114;p90"/>
          <p:cNvSpPr txBox="1"/>
          <p:nvPr>
            <p:ph idx="4" type="subTitle"/>
          </p:nvPr>
        </p:nvSpPr>
        <p:spPr>
          <a:xfrm>
            <a:off x="3576750" y="3627563"/>
            <a:ext cx="498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Advanced Federation 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1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Support complex network topologies (such as hub-and-spoke) by allowing to specify a relationship between any pair of regions.</a:t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8FA"/>
        </a:solidFill>
      </p:bgPr>
    </p:bg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91"/>
          <p:cNvSpPr txBox="1"/>
          <p:nvPr>
            <p:ph idx="3" type="subTitle"/>
          </p:nvPr>
        </p:nvSpPr>
        <p:spPr>
          <a:xfrm>
            <a:off x="601256" y="4866816"/>
            <a:ext cx="5977500" cy="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AND ENTERPRISE</a:t>
            </a:r>
            <a:endParaRPr/>
          </a:p>
        </p:txBody>
      </p:sp>
      <p:sp>
        <p:nvSpPr>
          <p:cNvPr id="2120" name="Google Shape;2120;p91"/>
          <p:cNvSpPr txBox="1"/>
          <p:nvPr>
            <p:ph idx="1" type="subTitle"/>
          </p:nvPr>
        </p:nvSpPr>
        <p:spPr>
          <a:xfrm>
            <a:off x="435043" y="1320966"/>
            <a:ext cx="2302200" cy="1134900"/>
          </a:xfrm>
          <a:prstGeom prst="rect">
            <a:avLst/>
          </a:prstGeom>
        </p:spPr>
        <p:txBody>
          <a:bodyPr anchorCtr="0" anchor="t" bIns="34300" lIns="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Packages</a:t>
            </a:r>
            <a:endParaRPr/>
          </a:p>
        </p:txBody>
      </p:sp>
      <p:sp>
        <p:nvSpPr>
          <p:cNvPr id="2121" name="Google Shape;2121;p91"/>
          <p:cNvSpPr txBox="1"/>
          <p:nvPr>
            <p:ph idx="12" type="sldNum"/>
          </p:nvPr>
        </p:nvSpPr>
        <p:spPr>
          <a:xfrm>
            <a:off x="8606040" y="4860422"/>
            <a:ext cx="290100" cy="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2" name="Google Shape;212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795" y="517922"/>
            <a:ext cx="4257675" cy="410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shiCorp Presentations Master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